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7" r:id="rId1"/>
    <p:sldMasterId id="2147483807" r:id="rId2"/>
  </p:sldMasterIdLst>
  <p:notesMasterIdLst>
    <p:notesMasterId r:id="rId7"/>
  </p:notesMasterIdLst>
  <p:handoutMasterIdLst>
    <p:handoutMasterId r:id="rId8"/>
  </p:handoutMasterIdLst>
  <p:sldIdLst>
    <p:sldId id="349" r:id="rId3"/>
    <p:sldId id="355" r:id="rId4"/>
    <p:sldId id="357" r:id="rId5"/>
    <p:sldId id="358" r:id="rId6"/>
  </p:sldIdLst>
  <p:sldSz cx="9144000" cy="6858000" type="screen4x3"/>
  <p:notesSz cx="6797675" cy="9926638"/>
  <p:defaultTextStyle>
    <a:defPPr>
      <a:defRPr lang="sk-SK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9ADC"/>
    <a:srgbClr val="FF7C80"/>
    <a:srgbClr val="FF5050"/>
    <a:srgbClr val="CCFFFF"/>
    <a:srgbClr val="FFFF99"/>
    <a:srgbClr val="99CCFF"/>
    <a:srgbClr val="FFCC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0" autoAdjust="0"/>
    <p:restoredTop sz="94659" autoAdjust="0"/>
  </p:normalViewPr>
  <p:slideViewPr>
    <p:cSldViewPr>
      <p:cViewPr varScale="1">
        <p:scale>
          <a:sx n="75" d="100"/>
          <a:sy n="75" d="100"/>
        </p:scale>
        <p:origin x="6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2280" y="84"/>
      </p:cViewPr>
      <p:guideLst>
        <p:guide orient="horz" pos="3127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379" y="0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56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379" y="9428556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C13B757-AD3D-4767-9D22-F8A7981D31C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86121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379" y="0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812" y="4715074"/>
            <a:ext cx="5440052" cy="446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Click to edit Master text styles</a:t>
            </a:r>
          </a:p>
          <a:p>
            <a:pPr lvl="1"/>
            <a:r>
              <a:rPr lang="sk-SK" noProof="0" smtClean="0"/>
              <a:t>Second level</a:t>
            </a:r>
          </a:p>
          <a:p>
            <a:pPr lvl="2"/>
            <a:r>
              <a:rPr lang="sk-SK" noProof="0" smtClean="0"/>
              <a:t>Third level</a:t>
            </a:r>
          </a:p>
          <a:p>
            <a:pPr lvl="3"/>
            <a:r>
              <a:rPr lang="sk-SK" noProof="0" smtClean="0"/>
              <a:t>Fourth level</a:t>
            </a:r>
          </a:p>
          <a:p>
            <a:pPr lvl="4"/>
            <a:r>
              <a:rPr lang="sk-SK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56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379" y="9428556"/>
            <a:ext cx="2944703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9EC4848-3F08-452D-ACC9-B3231F23533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249734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 userDrawn="1"/>
        </p:nvGrpSpPr>
        <p:grpSpPr bwMode="auto">
          <a:xfrm>
            <a:off x="-39688" y="-38100"/>
            <a:ext cx="9223376" cy="1873250"/>
            <a:chOff x="0" y="0"/>
            <a:chExt cx="11989" cy="2426"/>
          </a:xfrm>
        </p:grpSpPr>
        <p:sp>
          <p:nvSpPr>
            <p:cNvPr id="5" name="Rectangle 9"/>
            <p:cNvSpPr>
              <a:spLocks/>
            </p:cNvSpPr>
            <p:nvPr/>
          </p:nvSpPr>
          <p:spPr bwMode="auto">
            <a:xfrm>
              <a:off x="0" y="0"/>
              <a:ext cx="11989" cy="2426"/>
            </a:xfrm>
            <a:prstGeom prst="rect">
              <a:avLst/>
            </a:prstGeom>
            <a:solidFill>
              <a:srgbClr val="3634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defRPr/>
              </a:pPr>
              <a:endParaRPr lang="sk-SK" smtClean="0">
                <a:solidFill>
                  <a:srgbClr val="000000"/>
                </a:solidFill>
              </a:endParaRPr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2994" y="920"/>
              <a:ext cx="0" cy="359"/>
            </a:xfrm>
            <a:custGeom>
              <a:avLst/>
              <a:gdLst>
                <a:gd name="T0" fmla="*/ 0 h 359"/>
                <a:gd name="T1" fmla="*/ 358 h 359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59">
                  <a:moveTo>
                    <a:pt x="0" y="0"/>
                  </a:moveTo>
                  <a:lnTo>
                    <a:pt x="0" y="358"/>
                  </a:lnTo>
                </a:path>
              </a:pathLst>
            </a:custGeom>
            <a:noFill/>
            <a:ln w="47167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904" y="1042"/>
              <a:ext cx="0" cy="237"/>
            </a:xfrm>
            <a:custGeom>
              <a:avLst/>
              <a:gdLst>
                <a:gd name="T0" fmla="*/ 0 h 237"/>
                <a:gd name="T1" fmla="*/ 236 h 237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37">
                  <a:moveTo>
                    <a:pt x="0" y="0"/>
                  </a:moveTo>
                  <a:lnTo>
                    <a:pt x="0" y="236"/>
                  </a:lnTo>
                </a:path>
              </a:pathLst>
            </a:custGeom>
            <a:noFill/>
            <a:ln w="4715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5013" y="788"/>
              <a:ext cx="0" cy="491"/>
            </a:xfrm>
            <a:custGeom>
              <a:avLst/>
              <a:gdLst>
                <a:gd name="T0" fmla="*/ 0 h 491"/>
                <a:gd name="T1" fmla="*/ 490 h 491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491">
                  <a:moveTo>
                    <a:pt x="0" y="0"/>
                  </a:moveTo>
                  <a:lnTo>
                    <a:pt x="0" y="490"/>
                  </a:lnTo>
                </a:path>
              </a:pathLst>
            </a:custGeom>
            <a:noFill/>
            <a:ln w="4715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6950" y="871"/>
              <a:ext cx="0" cy="408"/>
            </a:xfrm>
            <a:custGeom>
              <a:avLst/>
              <a:gdLst>
                <a:gd name="T0" fmla="*/ 0 h 408"/>
                <a:gd name="T1" fmla="*/ 407 h 408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408">
                  <a:moveTo>
                    <a:pt x="0" y="0"/>
                  </a:moveTo>
                  <a:lnTo>
                    <a:pt x="0" y="407"/>
                  </a:lnTo>
                </a:path>
              </a:pathLst>
            </a:custGeom>
            <a:noFill/>
            <a:ln w="46519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8001" y="969"/>
              <a:ext cx="0" cy="310"/>
            </a:xfrm>
            <a:custGeom>
              <a:avLst/>
              <a:gdLst>
                <a:gd name="T0" fmla="*/ 0 h 310"/>
                <a:gd name="T1" fmla="*/ 309 h 310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10">
                  <a:moveTo>
                    <a:pt x="0" y="0"/>
                  </a:moveTo>
                  <a:lnTo>
                    <a:pt x="0" y="309"/>
                  </a:lnTo>
                </a:path>
              </a:pathLst>
            </a:custGeom>
            <a:noFill/>
            <a:ln w="4715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8314" y="720"/>
              <a:ext cx="0" cy="559"/>
            </a:xfrm>
            <a:custGeom>
              <a:avLst/>
              <a:gdLst>
                <a:gd name="T0" fmla="*/ 0 h 559"/>
                <a:gd name="T1" fmla="*/ 559 h 559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559">
                  <a:moveTo>
                    <a:pt x="0" y="0"/>
                  </a:moveTo>
                  <a:lnTo>
                    <a:pt x="0" y="559"/>
                  </a:lnTo>
                </a:path>
              </a:pathLst>
            </a:custGeom>
            <a:noFill/>
            <a:ln w="4715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2994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67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3099" y="1453"/>
              <a:ext cx="246" cy="279"/>
            </a:xfrm>
            <a:custGeom>
              <a:avLst/>
              <a:gdLst>
                <a:gd name="T0" fmla="*/ 69 w 246"/>
                <a:gd name="T1" fmla="*/ 46 h 279"/>
                <a:gd name="T2" fmla="*/ 69 w 246"/>
                <a:gd name="T3" fmla="*/ 7 h 279"/>
                <a:gd name="T4" fmla="*/ 0 w 246"/>
                <a:gd name="T5" fmla="*/ 7 h 279"/>
                <a:gd name="T6" fmla="*/ 0 w 246"/>
                <a:gd name="T7" fmla="*/ 279 h 279"/>
                <a:gd name="T8" fmla="*/ 71 w 246"/>
                <a:gd name="T9" fmla="*/ 279 h 279"/>
                <a:gd name="T10" fmla="*/ 71 w 246"/>
                <a:gd name="T11" fmla="*/ 129 h 279"/>
                <a:gd name="T12" fmla="*/ 73 w 246"/>
                <a:gd name="T13" fmla="*/ 107 h 279"/>
                <a:gd name="T14" fmla="*/ 78 w 246"/>
                <a:gd name="T15" fmla="*/ 90 h 279"/>
                <a:gd name="T16" fmla="*/ 88 w 246"/>
                <a:gd name="T17" fmla="*/ 73 h 279"/>
                <a:gd name="T18" fmla="*/ 105 w 246"/>
                <a:gd name="T19" fmla="*/ 62 h 279"/>
                <a:gd name="T20" fmla="*/ 127 w 246"/>
                <a:gd name="T21" fmla="*/ 59 h 279"/>
                <a:gd name="T22" fmla="*/ 133 w 246"/>
                <a:gd name="T23" fmla="*/ 59 h 279"/>
                <a:gd name="T24" fmla="*/ 154 w 246"/>
                <a:gd name="T25" fmla="*/ 65 h 279"/>
                <a:gd name="T26" fmla="*/ 167 w 246"/>
                <a:gd name="T27" fmla="*/ 80 h 279"/>
                <a:gd name="T28" fmla="*/ 171 w 246"/>
                <a:gd name="T29" fmla="*/ 87 h 279"/>
                <a:gd name="T30" fmla="*/ 173 w 246"/>
                <a:gd name="T31" fmla="*/ 98 h 279"/>
                <a:gd name="T32" fmla="*/ 173 w 246"/>
                <a:gd name="T33" fmla="*/ 279 h 279"/>
                <a:gd name="T34" fmla="*/ 246 w 246"/>
                <a:gd name="T35" fmla="*/ 279 h 279"/>
                <a:gd name="T36" fmla="*/ 246 w 246"/>
                <a:gd name="T37" fmla="*/ 95 h 279"/>
                <a:gd name="T38" fmla="*/ 244 w 246"/>
                <a:gd name="T39" fmla="*/ 73 h 279"/>
                <a:gd name="T40" fmla="*/ 239 w 246"/>
                <a:gd name="T41" fmla="*/ 52 h 279"/>
                <a:gd name="T42" fmla="*/ 231 w 246"/>
                <a:gd name="T43" fmla="*/ 35 h 279"/>
                <a:gd name="T44" fmla="*/ 219 w 246"/>
                <a:gd name="T45" fmla="*/ 22 h 279"/>
                <a:gd name="T46" fmla="*/ 209 w 246"/>
                <a:gd name="T47" fmla="*/ 15 h 279"/>
                <a:gd name="T48" fmla="*/ 192 w 246"/>
                <a:gd name="T49" fmla="*/ 6 h 279"/>
                <a:gd name="T50" fmla="*/ 172 w 246"/>
                <a:gd name="T51" fmla="*/ 1 h 279"/>
                <a:gd name="T52" fmla="*/ 150 w 246"/>
                <a:gd name="T53" fmla="*/ 0 h 279"/>
                <a:gd name="T54" fmla="*/ 130 w 246"/>
                <a:gd name="T55" fmla="*/ 1 h 279"/>
                <a:gd name="T56" fmla="*/ 111 w 246"/>
                <a:gd name="T57" fmla="*/ 7 h 279"/>
                <a:gd name="T58" fmla="*/ 94 w 246"/>
                <a:gd name="T59" fmla="*/ 16 h 279"/>
                <a:gd name="T60" fmla="*/ 86 w 246"/>
                <a:gd name="T61" fmla="*/ 22 h 279"/>
                <a:gd name="T62" fmla="*/ 78 w 246"/>
                <a:gd name="T63" fmla="*/ 32 h 279"/>
                <a:gd name="T64" fmla="*/ 69 w 246"/>
                <a:gd name="T65" fmla="*/ 46 h 2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6" h="279">
                  <a:moveTo>
                    <a:pt x="69" y="46"/>
                  </a:moveTo>
                  <a:lnTo>
                    <a:pt x="69" y="7"/>
                  </a:lnTo>
                  <a:lnTo>
                    <a:pt x="0" y="7"/>
                  </a:lnTo>
                  <a:lnTo>
                    <a:pt x="0" y="279"/>
                  </a:lnTo>
                  <a:lnTo>
                    <a:pt x="71" y="279"/>
                  </a:lnTo>
                  <a:lnTo>
                    <a:pt x="71" y="129"/>
                  </a:lnTo>
                  <a:lnTo>
                    <a:pt x="73" y="107"/>
                  </a:lnTo>
                  <a:lnTo>
                    <a:pt x="78" y="90"/>
                  </a:lnTo>
                  <a:lnTo>
                    <a:pt x="88" y="73"/>
                  </a:lnTo>
                  <a:lnTo>
                    <a:pt x="105" y="62"/>
                  </a:lnTo>
                  <a:lnTo>
                    <a:pt x="127" y="59"/>
                  </a:lnTo>
                  <a:lnTo>
                    <a:pt x="133" y="59"/>
                  </a:lnTo>
                  <a:lnTo>
                    <a:pt x="154" y="65"/>
                  </a:lnTo>
                  <a:lnTo>
                    <a:pt x="167" y="80"/>
                  </a:lnTo>
                  <a:lnTo>
                    <a:pt x="171" y="87"/>
                  </a:lnTo>
                  <a:lnTo>
                    <a:pt x="173" y="98"/>
                  </a:lnTo>
                  <a:lnTo>
                    <a:pt x="173" y="279"/>
                  </a:lnTo>
                  <a:lnTo>
                    <a:pt x="246" y="279"/>
                  </a:lnTo>
                  <a:lnTo>
                    <a:pt x="246" y="95"/>
                  </a:lnTo>
                  <a:lnTo>
                    <a:pt x="244" y="73"/>
                  </a:lnTo>
                  <a:lnTo>
                    <a:pt x="239" y="52"/>
                  </a:lnTo>
                  <a:lnTo>
                    <a:pt x="231" y="35"/>
                  </a:lnTo>
                  <a:lnTo>
                    <a:pt x="219" y="22"/>
                  </a:lnTo>
                  <a:lnTo>
                    <a:pt x="209" y="15"/>
                  </a:lnTo>
                  <a:lnTo>
                    <a:pt x="192" y="6"/>
                  </a:lnTo>
                  <a:lnTo>
                    <a:pt x="172" y="1"/>
                  </a:lnTo>
                  <a:lnTo>
                    <a:pt x="150" y="0"/>
                  </a:lnTo>
                  <a:lnTo>
                    <a:pt x="130" y="1"/>
                  </a:lnTo>
                  <a:lnTo>
                    <a:pt x="111" y="7"/>
                  </a:lnTo>
                  <a:lnTo>
                    <a:pt x="94" y="16"/>
                  </a:lnTo>
                  <a:lnTo>
                    <a:pt x="86" y="22"/>
                  </a:lnTo>
                  <a:lnTo>
                    <a:pt x="78" y="32"/>
                  </a:lnTo>
                  <a:lnTo>
                    <a:pt x="69" y="4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3395" y="1348"/>
              <a:ext cx="217" cy="393"/>
              <a:chOff x="3395" y="1348"/>
              <a:chExt cx="217" cy="393"/>
            </a:xfrm>
          </p:grpSpPr>
          <p:sp>
            <p:nvSpPr>
              <p:cNvPr id="111" name="Freeform 19"/>
              <p:cNvSpPr>
                <a:spLocks/>
              </p:cNvSpPr>
              <p:nvPr/>
            </p:nvSpPr>
            <p:spPr bwMode="auto">
              <a:xfrm>
                <a:off x="3395" y="1348"/>
                <a:ext cx="217" cy="393"/>
              </a:xfrm>
              <a:custGeom>
                <a:avLst/>
                <a:gdLst>
                  <a:gd name="T0" fmla="*/ 217 w 217"/>
                  <a:gd name="T1" fmla="*/ 0 h 393"/>
                  <a:gd name="T2" fmla="*/ 159 w 217"/>
                  <a:gd name="T3" fmla="*/ 0 h 393"/>
                  <a:gd name="T4" fmla="*/ 127 w 217"/>
                  <a:gd name="T5" fmla="*/ 42 h 393"/>
                  <a:gd name="T6" fmla="*/ 94 w 217"/>
                  <a:gd name="T7" fmla="*/ 0 h 393"/>
                  <a:gd name="T8" fmla="*/ 36 w 217"/>
                  <a:gd name="T9" fmla="*/ 0 h 393"/>
                  <a:gd name="T10" fmla="*/ 95 w 217"/>
                  <a:gd name="T11" fmla="*/ 74 h 393"/>
                  <a:gd name="T12" fmla="*/ 159 w 217"/>
                  <a:gd name="T13" fmla="*/ 74 h 393"/>
                  <a:gd name="T14" fmla="*/ 217 w 217"/>
                  <a:gd name="T15" fmla="*/ 0 h 39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7" h="393">
                    <a:moveTo>
                      <a:pt x="217" y="0"/>
                    </a:moveTo>
                    <a:lnTo>
                      <a:pt x="159" y="0"/>
                    </a:lnTo>
                    <a:lnTo>
                      <a:pt x="127" y="42"/>
                    </a:lnTo>
                    <a:lnTo>
                      <a:pt x="94" y="0"/>
                    </a:lnTo>
                    <a:lnTo>
                      <a:pt x="36" y="0"/>
                    </a:lnTo>
                    <a:lnTo>
                      <a:pt x="95" y="74"/>
                    </a:lnTo>
                    <a:lnTo>
                      <a:pt x="159" y="74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Freeform 20"/>
              <p:cNvSpPr>
                <a:spLocks/>
              </p:cNvSpPr>
              <p:nvPr/>
            </p:nvSpPr>
            <p:spPr bwMode="auto">
              <a:xfrm>
                <a:off x="3395" y="1348"/>
                <a:ext cx="217" cy="393"/>
              </a:xfrm>
              <a:custGeom>
                <a:avLst/>
                <a:gdLst>
                  <a:gd name="T0" fmla="*/ 101 w 217"/>
                  <a:gd name="T1" fmla="*/ 392 h 393"/>
                  <a:gd name="T2" fmla="*/ 146 w 217"/>
                  <a:gd name="T3" fmla="*/ 392 h 393"/>
                  <a:gd name="T4" fmla="*/ 188 w 217"/>
                  <a:gd name="T5" fmla="*/ 384 h 393"/>
                  <a:gd name="T6" fmla="*/ 219 w 217"/>
                  <a:gd name="T7" fmla="*/ 367 h 393"/>
                  <a:gd name="T8" fmla="*/ 240 w 217"/>
                  <a:gd name="T9" fmla="*/ 341 h 393"/>
                  <a:gd name="T10" fmla="*/ 249 w 217"/>
                  <a:gd name="T11" fmla="*/ 301 h 393"/>
                  <a:gd name="T12" fmla="*/ 240 w 217"/>
                  <a:gd name="T13" fmla="*/ 266 h 393"/>
                  <a:gd name="T14" fmla="*/ 221 w 217"/>
                  <a:gd name="T15" fmla="*/ 244 h 393"/>
                  <a:gd name="T16" fmla="*/ 186 w 217"/>
                  <a:gd name="T17" fmla="*/ 226 h 393"/>
                  <a:gd name="T18" fmla="*/ 138 w 217"/>
                  <a:gd name="T19" fmla="*/ 214 h 393"/>
                  <a:gd name="T20" fmla="*/ 99 w 217"/>
                  <a:gd name="T21" fmla="*/ 203 h 393"/>
                  <a:gd name="T22" fmla="*/ 83 w 217"/>
                  <a:gd name="T23" fmla="*/ 196 h 393"/>
                  <a:gd name="T24" fmla="*/ 79 w 217"/>
                  <a:gd name="T25" fmla="*/ 176 h 393"/>
                  <a:gd name="T26" fmla="*/ 89 w 217"/>
                  <a:gd name="T27" fmla="*/ 165 h 393"/>
                  <a:gd name="T28" fmla="*/ 107 w 217"/>
                  <a:gd name="T29" fmla="*/ 158 h 393"/>
                  <a:gd name="T30" fmla="*/ 148 w 217"/>
                  <a:gd name="T31" fmla="*/ 162 h 393"/>
                  <a:gd name="T32" fmla="*/ 166 w 217"/>
                  <a:gd name="T33" fmla="*/ 178 h 393"/>
                  <a:gd name="T34" fmla="*/ 170 w 217"/>
                  <a:gd name="T35" fmla="*/ 194 h 393"/>
                  <a:gd name="T36" fmla="*/ 237 w 217"/>
                  <a:gd name="T37" fmla="*/ 171 h 393"/>
                  <a:gd name="T38" fmla="*/ 219 w 217"/>
                  <a:gd name="T39" fmla="*/ 136 h 393"/>
                  <a:gd name="T40" fmla="*/ 200 w 217"/>
                  <a:gd name="T41" fmla="*/ 121 h 393"/>
                  <a:gd name="T42" fmla="*/ 165 w 217"/>
                  <a:gd name="T43" fmla="*/ 108 h 393"/>
                  <a:gd name="T44" fmla="*/ 121 w 217"/>
                  <a:gd name="T45" fmla="*/ 103 h 393"/>
                  <a:gd name="T46" fmla="*/ 89 w 217"/>
                  <a:gd name="T47" fmla="*/ 106 h 393"/>
                  <a:gd name="T48" fmla="*/ 52 w 217"/>
                  <a:gd name="T49" fmla="*/ 119 h 393"/>
                  <a:gd name="T50" fmla="*/ 29 w 217"/>
                  <a:gd name="T51" fmla="*/ 139 h 393"/>
                  <a:gd name="T52" fmla="*/ 10 w 217"/>
                  <a:gd name="T53" fmla="*/ 175 h 393"/>
                  <a:gd name="T54" fmla="*/ 9 w 217"/>
                  <a:gd name="T55" fmla="*/ 210 h 393"/>
                  <a:gd name="T56" fmla="*/ 27 w 217"/>
                  <a:gd name="T57" fmla="*/ 244 h 393"/>
                  <a:gd name="T58" fmla="*/ 49 w 217"/>
                  <a:gd name="T59" fmla="*/ 258 h 393"/>
                  <a:gd name="T60" fmla="*/ 92 w 217"/>
                  <a:gd name="T61" fmla="*/ 273 h 393"/>
                  <a:gd name="T62" fmla="*/ 142 w 217"/>
                  <a:gd name="T63" fmla="*/ 286 h 393"/>
                  <a:gd name="T64" fmla="*/ 167 w 217"/>
                  <a:gd name="T65" fmla="*/ 295 h 393"/>
                  <a:gd name="T66" fmla="*/ 177 w 217"/>
                  <a:gd name="T67" fmla="*/ 305 h 393"/>
                  <a:gd name="T68" fmla="*/ 173 w 217"/>
                  <a:gd name="T69" fmla="*/ 327 h 393"/>
                  <a:gd name="T70" fmla="*/ 156 w 217"/>
                  <a:gd name="T71" fmla="*/ 336 h 393"/>
                  <a:gd name="T72" fmla="*/ 131 w 217"/>
                  <a:gd name="T73" fmla="*/ 338 h 393"/>
                  <a:gd name="T74" fmla="*/ 95 w 217"/>
                  <a:gd name="T75" fmla="*/ 333 h 393"/>
                  <a:gd name="T76" fmla="*/ 77 w 217"/>
                  <a:gd name="T77" fmla="*/ 318 h 393"/>
                  <a:gd name="T78" fmla="*/ 72 w 217"/>
                  <a:gd name="T79" fmla="*/ 297 h 393"/>
                  <a:gd name="T80" fmla="*/ 1 w 217"/>
                  <a:gd name="T81" fmla="*/ 313 h 393"/>
                  <a:gd name="T82" fmla="*/ 16 w 217"/>
                  <a:gd name="T83" fmla="*/ 350 h 393"/>
                  <a:gd name="T84" fmla="*/ 43 w 217"/>
                  <a:gd name="T85" fmla="*/ 375 h 393"/>
                  <a:gd name="T86" fmla="*/ 79 w 217"/>
                  <a:gd name="T87" fmla="*/ 388 h 39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17" h="393">
                    <a:moveTo>
                      <a:pt x="79" y="388"/>
                    </a:moveTo>
                    <a:lnTo>
                      <a:pt x="101" y="392"/>
                    </a:lnTo>
                    <a:lnTo>
                      <a:pt x="125" y="393"/>
                    </a:lnTo>
                    <a:lnTo>
                      <a:pt x="146" y="392"/>
                    </a:lnTo>
                    <a:lnTo>
                      <a:pt x="169" y="389"/>
                    </a:lnTo>
                    <a:lnTo>
                      <a:pt x="188" y="384"/>
                    </a:lnTo>
                    <a:lnTo>
                      <a:pt x="205" y="377"/>
                    </a:lnTo>
                    <a:lnTo>
                      <a:pt x="219" y="367"/>
                    </a:lnTo>
                    <a:lnTo>
                      <a:pt x="228" y="358"/>
                    </a:lnTo>
                    <a:lnTo>
                      <a:pt x="240" y="341"/>
                    </a:lnTo>
                    <a:lnTo>
                      <a:pt x="247" y="322"/>
                    </a:lnTo>
                    <a:lnTo>
                      <a:pt x="249" y="301"/>
                    </a:lnTo>
                    <a:lnTo>
                      <a:pt x="247" y="285"/>
                    </a:lnTo>
                    <a:lnTo>
                      <a:pt x="240" y="266"/>
                    </a:lnTo>
                    <a:lnTo>
                      <a:pt x="228" y="250"/>
                    </a:lnTo>
                    <a:lnTo>
                      <a:pt x="221" y="244"/>
                    </a:lnTo>
                    <a:lnTo>
                      <a:pt x="205" y="234"/>
                    </a:lnTo>
                    <a:lnTo>
                      <a:pt x="186" y="226"/>
                    </a:lnTo>
                    <a:lnTo>
                      <a:pt x="164" y="220"/>
                    </a:lnTo>
                    <a:lnTo>
                      <a:pt x="138" y="214"/>
                    </a:lnTo>
                    <a:lnTo>
                      <a:pt x="115" y="208"/>
                    </a:lnTo>
                    <a:lnTo>
                      <a:pt x="99" y="203"/>
                    </a:lnTo>
                    <a:lnTo>
                      <a:pt x="90" y="200"/>
                    </a:lnTo>
                    <a:lnTo>
                      <a:pt x="83" y="196"/>
                    </a:lnTo>
                    <a:lnTo>
                      <a:pt x="79" y="190"/>
                    </a:lnTo>
                    <a:lnTo>
                      <a:pt x="79" y="176"/>
                    </a:lnTo>
                    <a:lnTo>
                      <a:pt x="82" y="170"/>
                    </a:lnTo>
                    <a:lnTo>
                      <a:pt x="89" y="165"/>
                    </a:lnTo>
                    <a:lnTo>
                      <a:pt x="96" y="160"/>
                    </a:lnTo>
                    <a:lnTo>
                      <a:pt x="107" y="158"/>
                    </a:lnTo>
                    <a:lnTo>
                      <a:pt x="126" y="158"/>
                    </a:lnTo>
                    <a:lnTo>
                      <a:pt x="148" y="162"/>
                    </a:lnTo>
                    <a:lnTo>
                      <a:pt x="162" y="172"/>
                    </a:lnTo>
                    <a:lnTo>
                      <a:pt x="166" y="178"/>
                    </a:lnTo>
                    <a:lnTo>
                      <a:pt x="169" y="185"/>
                    </a:lnTo>
                    <a:lnTo>
                      <a:pt x="170" y="194"/>
                    </a:lnTo>
                    <a:lnTo>
                      <a:pt x="241" y="194"/>
                    </a:lnTo>
                    <a:lnTo>
                      <a:pt x="237" y="171"/>
                    </a:lnTo>
                    <a:lnTo>
                      <a:pt x="230" y="152"/>
                    </a:lnTo>
                    <a:lnTo>
                      <a:pt x="219" y="136"/>
                    </a:lnTo>
                    <a:lnTo>
                      <a:pt x="204" y="124"/>
                    </a:lnTo>
                    <a:lnTo>
                      <a:pt x="200" y="121"/>
                    </a:lnTo>
                    <a:lnTo>
                      <a:pt x="183" y="113"/>
                    </a:lnTo>
                    <a:lnTo>
                      <a:pt x="165" y="108"/>
                    </a:lnTo>
                    <a:lnTo>
                      <a:pt x="144" y="104"/>
                    </a:lnTo>
                    <a:lnTo>
                      <a:pt x="121" y="103"/>
                    </a:lnTo>
                    <a:lnTo>
                      <a:pt x="112" y="103"/>
                    </a:lnTo>
                    <a:lnTo>
                      <a:pt x="89" y="106"/>
                    </a:lnTo>
                    <a:lnTo>
                      <a:pt x="69" y="111"/>
                    </a:lnTo>
                    <a:lnTo>
                      <a:pt x="52" y="119"/>
                    </a:lnTo>
                    <a:lnTo>
                      <a:pt x="37" y="130"/>
                    </a:lnTo>
                    <a:lnTo>
                      <a:pt x="29" y="139"/>
                    </a:lnTo>
                    <a:lnTo>
                      <a:pt x="17" y="156"/>
                    </a:lnTo>
                    <a:lnTo>
                      <a:pt x="10" y="175"/>
                    </a:lnTo>
                    <a:lnTo>
                      <a:pt x="8" y="195"/>
                    </a:lnTo>
                    <a:lnTo>
                      <a:pt x="9" y="210"/>
                    </a:lnTo>
                    <a:lnTo>
                      <a:pt x="15" y="229"/>
                    </a:lnTo>
                    <a:lnTo>
                      <a:pt x="27" y="244"/>
                    </a:lnTo>
                    <a:lnTo>
                      <a:pt x="34" y="250"/>
                    </a:lnTo>
                    <a:lnTo>
                      <a:pt x="49" y="258"/>
                    </a:lnTo>
                    <a:lnTo>
                      <a:pt x="68" y="266"/>
                    </a:lnTo>
                    <a:lnTo>
                      <a:pt x="92" y="273"/>
                    </a:lnTo>
                    <a:lnTo>
                      <a:pt x="119" y="280"/>
                    </a:lnTo>
                    <a:lnTo>
                      <a:pt x="142" y="286"/>
                    </a:lnTo>
                    <a:lnTo>
                      <a:pt x="158" y="291"/>
                    </a:lnTo>
                    <a:lnTo>
                      <a:pt x="167" y="295"/>
                    </a:lnTo>
                    <a:lnTo>
                      <a:pt x="173" y="299"/>
                    </a:lnTo>
                    <a:lnTo>
                      <a:pt x="177" y="305"/>
                    </a:lnTo>
                    <a:lnTo>
                      <a:pt x="177" y="321"/>
                    </a:lnTo>
                    <a:lnTo>
                      <a:pt x="173" y="327"/>
                    </a:lnTo>
                    <a:lnTo>
                      <a:pt x="164" y="332"/>
                    </a:lnTo>
                    <a:lnTo>
                      <a:pt x="156" y="336"/>
                    </a:lnTo>
                    <a:lnTo>
                      <a:pt x="145" y="338"/>
                    </a:lnTo>
                    <a:lnTo>
                      <a:pt x="131" y="338"/>
                    </a:lnTo>
                    <a:lnTo>
                      <a:pt x="116" y="337"/>
                    </a:lnTo>
                    <a:lnTo>
                      <a:pt x="95" y="333"/>
                    </a:lnTo>
                    <a:lnTo>
                      <a:pt x="82" y="324"/>
                    </a:lnTo>
                    <a:lnTo>
                      <a:pt x="77" y="318"/>
                    </a:lnTo>
                    <a:lnTo>
                      <a:pt x="73" y="309"/>
                    </a:lnTo>
                    <a:lnTo>
                      <a:pt x="72" y="297"/>
                    </a:lnTo>
                    <a:lnTo>
                      <a:pt x="0" y="297"/>
                    </a:lnTo>
                    <a:lnTo>
                      <a:pt x="1" y="313"/>
                    </a:lnTo>
                    <a:lnTo>
                      <a:pt x="6" y="333"/>
                    </a:lnTo>
                    <a:lnTo>
                      <a:pt x="16" y="350"/>
                    </a:lnTo>
                    <a:lnTo>
                      <a:pt x="30" y="366"/>
                    </a:lnTo>
                    <a:lnTo>
                      <a:pt x="43" y="375"/>
                    </a:lnTo>
                    <a:lnTo>
                      <a:pt x="60" y="383"/>
                    </a:lnTo>
                    <a:lnTo>
                      <a:pt x="79" y="38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3669" y="1386"/>
              <a:ext cx="152" cy="349"/>
            </a:xfrm>
            <a:custGeom>
              <a:avLst/>
              <a:gdLst>
                <a:gd name="T0" fmla="*/ 108 w 152"/>
                <a:gd name="T1" fmla="*/ 76 h 349"/>
                <a:gd name="T2" fmla="*/ 108 w 152"/>
                <a:gd name="T3" fmla="*/ 0 h 349"/>
                <a:gd name="T4" fmla="*/ 38 w 152"/>
                <a:gd name="T5" fmla="*/ 0 h 349"/>
                <a:gd name="T6" fmla="*/ 38 w 152"/>
                <a:gd name="T7" fmla="*/ 76 h 349"/>
                <a:gd name="T8" fmla="*/ 0 w 152"/>
                <a:gd name="T9" fmla="*/ 76 h 349"/>
                <a:gd name="T10" fmla="*/ 0 w 152"/>
                <a:gd name="T11" fmla="*/ 126 h 349"/>
                <a:gd name="T12" fmla="*/ 38 w 152"/>
                <a:gd name="T13" fmla="*/ 126 h 349"/>
                <a:gd name="T14" fmla="*/ 38 w 152"/>
                <a:gd name="T15" fmla="*/ 311 h 349"/>
                <a:gd name="T16" fmla="*/ 42 w 152"/>
                <a:gd name="T17" fmla="*/ 324 h 349"/>
                <a:gd name="T18" fmla="*/ 50 w 152"/>
                <a:gd name="T19" fmla="*/ 332 h 349"/>
                <a:gd name="T20" fmla="*/ 56 w 152"/>
                <a:gd name="T21" fmla="*/ 338 h 349"/>
                <a:gd name="T22" fmla="*/ 72 w 152"/>
                <a:gd name="T23" fmla="*/ 345 h 349"/>
                <a:gd name="T24" fmla="*/ 93 w 152"/>
                <a:gd name="T25" fmla="*/ 349 h 349"/>
                <a:gd name="T26" fmla="*/ 119 w 152"/>
                <a:gd name="T27" fmla="*/ 349 h 349"/>
                <a:gd name="T28" fmla="*/ 152 w 152"/>
                <a:gd name="T29" fmla="*/ 348 h 349"/>
                <a:gd name="T30" fmla="*/ 152 w 152"/>
                <a:gd name="T31" fmla="*/ 295 h 349"/>
                <a:gd name="T32" fmla="*/ 148 w 152"/>
                <a:gd name="T33" fmla="*/ 295 h 349"/>
                <a:gd name="T34" fmla="*/ 138 w 152"/>
                <a:gd name="T35" fmla="*/ 295 h 349"/>
                <a:gd name="T36" fmla="*/ 124 w 152"/>
                <a:gd name="T37" fmla="*/ 295 h 349"/>
                <a:gd name="T38" fmla="*/ 115 w 152"/>
                <a:gd name="T39" fmla="*/ 294 h 349"/>
                <a:gd name="T40" fmla="*/ 109 w 152"/>
                <a:gd name="T41" fmla="*/ 288 h 349"/>
                <a:gd name="T42" fmla="*/ 108 w 152"/>
                <a:gd name="T43" fmla="*/ 281 h 349"/>
                <a:gd name="T44" fmla="*/ 108 w 152"/>
                <a:gd name="T45" fmla="*/ 126 h 349"/>
                <a:gd name="T46" fmla="*/ 152 w 152"/>
                <a:gd name="T47" fmla="*/ 126 h 349"/>
                <a:gd name="T48" fmla="*/ 152 w 152"/>
                <a:gd name="T49" fmla="*/ 76 h 349"/>
                <a:gd name="T50" fmla="*/ 108 w 152"/>
                <a:gd name="T51" fmla="*/ 76 h 3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2" h="349">
                  <a:moveTo>
                    <a:pt x="108" y="76"/>
                  </a:moveTo>
                  <a:lnTo>
                    <a:pt x="108" y="0"/>
                  </a:lnTo>
                  <a:lnTo>
                    <a:pt x="38" y="0"/>
                  </a:lnTo>
                  <a:lnTo>
                    <a:pt x="38" y="76"/>
                  </a:lnTo>
                  <a:lnTo>
                    <a:pt x="0" y="76"/>
                  </a:lnTo>
                  <a:lnTo>
                    <a:pt x="0" y="126"/>
                  </a:lnTo>
                  <a:lnTo>
                    <a:pt x="38" y="126"/>
                  </a:lnTo>
                  <a:lnTo>
                    <a:pt x="38" y="311"/>
                  </a:lnTo>
                  <a:lnTo>
                    <a:pt x="42" y="324"/>
                  </a:lnTo>
                  <a:lnTo>
                    <a:pt x="50" y="332"/>
                  </a:lnTo>
                  <a:lnTo>
                    <a:pt x="56" y="338"/>
                  </a:lnTo>
                  <a:lnTo>
                    <a:pt x="72" y="345"/>
                  </a:lnTo>
                  <a:lnTo>
                    <a:pt x="93" y="349"/>
                  </a:lnTo>
                  <a:lnTo>
                    <a:pt x="119" y="349"/>
                  </a:lnTo>
                  <a:lnTo>
                    <a:pt x="152" y="348"/>
                  </a:lnTo>
                  <a:lnTo>
                    <a:pt x="152" y="295"/>
                  </a:lnTo>
                  <a:lnTo>
                    <a:pt x="148" y="295"/>
                  </a:lnTo>
                  <a:lnTo>
                    <a:pt x="138" y="295"/>
                  </a:lnTo>
                  <a:lnTo>
                    <a:pt x="124" y="295"/>
                  </a:lnTo>
                  <a:lnTo>
                    <a:pt x="115" y="294"/>
                  </a:lnTo>
                  <a:lnTo>
                    <a:pt x="109" y="288"/>
                  </a:lnTo>
                  <a:lnTo>
                    <a:pt x="108" y="281"/>
                  </a:lnTo>
                  <a:lnTo>
                    <a:pt x="108" y="126"/>
                  </a:lnTo>
                  <a:lnTo>
                    <a:pt x="152" y="126"/>
                  </a:lnTo>
                  <a:lnTo>
                    <a:pt x="152" y="76"/>
                  </a:lnTo>
                  <a:lnTo>
                    <a:pt x="108" y="7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3904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56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3981" y="1386"/>
              <a:ext cx="153" cy="349"/>
            </a:xfrm>
            <a:custGeom>
              <a:avLst/>
              <a:gdLst>
                <a:gd name="T0" fmla="*/ 108 w 153"/>
                <a:gd name="T1" fmla="*/ 76 h 349"/>
                <a:gd name="T2" fmla="*/ 108 w 153"/>
                <a:gd name="T3" fmla="*/ 0 h 349"/>
                <a:gd name="T4" fmla="*/ 38 w 153"/>
                <a:gd name="T5" fmla="*/ 0 h 349"/>
                <a:gd name="T6" fmla="*/ 38 w 153"/>
                <a:gd name="T7" fmla="*/ 76 h 349"/>
                <a:gd name="T8" fmla="*/ 0 w 153"/>
                <a:gd name="T9" fmla="*/ 76 h 349"/>
                <a:gd name="T10" fmla="*/ 0 w 153"/>
                <a:gd name="T11" fmla="*/ 126 h 349"/>
                <a:gd name="T12" fmla="*/ 38 w 153"/>
                <a:gd name="T13" fmla="*/ 126 h 349"/>
                <a:gd name="T14" fmla="*/ 38 w 153"/>
                <a:gd name="T15" fmla="*/ 311 h 349"/>
                <a:gd name="T16" fmla="*/ 42 w 153"/>
                <a:gd name="T17" fmla="*/ 324 h 349"/>
                <a:gd name="T18" fmla="*/ 50 w 153"/>
                <a:gd name="T19" fmla="*/ 332 h 349"/>
                <a:gd name="T20" fmla="*/ 56 w 153"/>
                <a:gd name="T21" fmla="*/ 338 h 349"/>
                <a:gd name="T22" fmla="*/ 72 w 153"/>
                <a:gd name="T23" fmla="*/ 345 h 349"/>
                <a:gd name="T24" fmla="*/ 93 w 153"/>
                <a:gd name="T25" fmla="*/ 349 h 349"/>
                <a:gd name="T26" fmla="*/ 119 w 153"/>
                <a:gd name="T27" fmla="*/ 349 h 349"/>
                <a:gd name="T28" fmla="*/ 152 w 153"/>
                <a:gd name="T29" fmla="*/ 348 h 349"/>
                <a:gd name="T30" fmla="*/ 152 w 153"/>
                <a:gd name="T31" fmla="*/ 295 h 349"/>
                <a:gd name="T32" fmla="*/ 148 w 153"/>
                <a:gd name="T33" fmla="*/ 295 h 349"/>
                <a:gd name="T34" fmla="*/ 138 w 153"/>
                <a:gd name="T35" fmla="*/ 295 h 349"/>
                <a:gd name="T36" fmla="*/ 124 w 153"/>
                <a:gd name="T37" fmla="*/ 295 h 349"/>
                <a:gd name="T38" fmla="*/ 115 w 153"/>
                <a:gd name="T39" fmla="*/ 294 h 349"/>
                <a:gd name="T40" fmla="*/ 109 w 153"/>
                <a:gd name="T41" fmla="*/ 288 h 349"/>
                <a:gd name="T42" fmla="*/ 108 w 153"/>
                <a:gd name="T43" fmla="*/ 281 h 349"/>
                <a:gd name="T44" fmla="*/ 108 w 153"/>
                <a:gd name="T45" fmla="*/ 126 h 349"/>
                <a:gd name="T46" fmla="*/ 152 w 153"/>
                <a:gd name="T47" fmla="*/ 126 h 349"/>
                <a:gd name="T48" fmla="*/ 152 w 153"/>
                <a:gd name="T49" fmla="*/ 76 h 349"/>
                <a:gd name="T50" fmla="*/ 108 w 153"/>
                <a:gd name="T51" fmla="*/ 76 h 3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349">
                  <a:moveTo>
                    <a:pt x="108" y="76"/>
                  </a:moveTo>
                  <a:lnTo>
                    <a:pt x="108" y="0"/>
                  </a:lnTo>
                  <a:lnTo>
                    <a:pt x="38" y="0"/>
                  </a:lnTo>
                  <a:lnTo>
                    <a:pt x="38" y="76"/>
                  </a:lnTo>
                  <a:lnTo>
                    <a:pt x="0" y="76"/>
                  </a:lnTo>
                  <a:lnTo>
                    <a:pt x="0" y="126"/>
                  </a:lnTo>
                  <a:lnTo>
                    <a:pt x="38" y="126"/>
                  </a:lnTo>
                  <a:lnTo>
                    <a:pt x="38" y="311"/>
                  </a:lnTo>
                  <a:lnTo>
                    <a:pt x="42" y="324"/>
                  </a:lnTo>
                  <a:lnTo>
                    <a:pt x="50" y="332"/>
                  </a:lnTo>
                  <a:lnTo>
                    <a:pt x="56" y="338"/>
                  </a:lnTo>
                  <a:lnTo>
                    <a:pt x="72" y="345"/>
                  </a:lnTo>
                  <a:lnTo>
                    <a:pt x="93" y="349"/>
                  </a:lnTo>
                  <a:lnTo>
                    <a:pt x="119" y="349"/>
                  </a:lnTo>
                  <a:lnTo>
                    <a:pt x="152" y="348"/>
                  </a:lnTo>
                  <a:lnTo>
                    <a:pt x="152" y="295"/>
                  </a:lnTo>
                  <a:lnTo>
                    <a:pt x="148" y="295"/>
                  </a:lnTo>
                  <a:lnTo>
                    <a:pt x="138" y="295"/>
                  </a:lnTo>
                  <a:lnTo>
                    <a:pt x="124" y="295"/>
                  </a:lnTo>
                  <a:lnTo>
                    <a:pt x="115" y="294"/>
                  </a:lnTo>
                  <a:lnTo>
                    <a:pt x="109" y="288"/>
                  </a:lnTo>
                  <a:lnTo>
                    <a:pt x="108" y="281"/>
                  </a:lnTo>
                  <a:lnTo>
                    <a:pt x="108" y="126"/>
                  </a:lnTo>
                  <a:lnTo>
                    <a:pt x="152" y="126"/>
                  </a:lnTo>
                  <a:lnTo>
                    <a:pt x="152" y="76"/>
                  </a:lnTo>
                  <a:lnTo>
                    <a:pt x="108" y="7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grpSp>
          <p:nvGrpSpPr>
            <p:cNvPr id="18" name="Group 24"/>
            <p:cNvGrpSpPr>
              <a:grpSpLocks/>
            </p:cNvGrpSpPr>
            <p:nvPr/>
          </p:nvGrpSpPr>
          <p:grpSpPr bwMode="auto">
            <a:xfrm>
              <a:off x="4178" y="1348"/>
              <a:ext cx="246" cy="390"/>
              <a:chOff x="4178" y="1348"/>
              <a:chExt cx="246" cy="390"/>
            </a:xfrm>
          </p:grpSpPr>
          <p:sp>
            <p:nvSpPr>
              <p:cNvPr id="109" name="Freeform 25"/>
              <p:cNvSpPr>
                <a:spLocks/>
              </p:cNvSpPr>
              <p:nvPr/>
            </p:nvSpPr>
            <p:spPr bwMode="auto">
              <a:xfrm>
                <a:off x="4178" y="1348"/>
                <a:ext cx="246" cy="390"/>
              </a:xfrm>
              <a:custGeom>
                <a:avLst/>
                <a:gdLst>
                  <a:gd name="T0" fmla="*/ 112 w 246"/>
                  <a:gd name="T1" fmla="*/ 331 h 390"/>
                  <a:gd name="T2" fmla="*/ 91 w 246"/>
                  <a:gd name="T3" fmla="*/ 325 h 390"/>
                  <a:gd name="T4" fmla="*/ 78 w 246"/>
                  <a:gd name="T5" fmla="*/ 310 h 390"/>
                  <a:gd name="T6" fmla="*/ 74 w 246"/>
                  <a:gd name="T7" fmla="*/ 303 h 390"/>
                  <a:gd name="T8" fmla="*/ 73 w 246"/>
                  <a:gd name="T9" fmla="*/ 291 h 390"/>
                  <a:gd name="T10" fmla="*/ 73 w 246"/>
                  <a:gd name="T11" fmla="*/ 111 h 390"/>
                  <a:gd name="T12" fmla="*/ 0 w 246"/>
                  <a:gd name="T13" fmla="*/ 111 h 390"/>
                  <a:gd name="T14" fmla="*/ 0 w 246"/>
                  <a:gd name="T15" fmla="*/ 275 h 390"/>
                  <a:gd name="T16" fmla="*/ 0 w 246"/>
                  <a:gd name="T17" fmla="*/ 290 h 390"/>
                  <a:gd name="T18" fmla="*/ 2 w 246"/>
                  <a:gd name="T19" fmla="*/ 312 h 390"/>
                  <a:gd name="T20" fmla="*/ 6 w 246"/>
                  <a:gd name="T21" fmla="*/ 331 h 390"/>
                  <a:gd name="T22" fmla="*/ 11 w 246"/>
                  <a:gd name="T23" fmla="*/ 346 h 390"/>
                  <a:gd name="T24" fmla="*/ 17 w 246"/>
                  <a:gd name="T25" fmla="*/ 357 h 390"/>
                  <a:gd name="T26" fmla="*/ 31 w 246"/>
                  <a:gd name="T27" fmla="*/ 371 h 390"/>
                  <a:gd name="T28" fmla="*/ 48 w 246"/>
                  <a:gd name="T29" fmla="*/ 381 h 390"/>
                  <a:gd name="T30" fmla="*/ 68 w 246"/>
                  <a:gd name="T31" fmla="*/ 388 h 390"/>
                  <a:gd name="T32" fmla="*/ 92 w 246"/>
                  <a:gd name="T33" fmla="*/ 390 h 390"/>
                  <a:gd name="T34" fmla="*/ 106 w 246"/>
                  <a:gd name="T35" fmla="*/ 390 h 390"/>
                  <a:gd name="T36" fmla="*/ 119 w 246"/>
                  <a:gd name="T37" fmla="*/ 388 h 390"/>
                  <a:gd name="T38" fmla="*/ 129 w 246"/>
                  <a:gd name="T39" fmla="*/ 384 h 390"/>
                  <a:gd name="T40" fmla="*/ 139 w 246"/>
                  <a:gd name="T41" fmla="*/ 380 h 390"/>
                  <a:gd name="T42" fmla="*/ 150 w 246"/>
                  <a:gd name="T43" fmla="*/ 374 h 390"/>
                  <a:gd name="T44" fmla="*/ 161 w 246"/>
                  <a:gd name="T45" fmla="*/ 364 h 390"/>
                  <a:gd name="T46" fmla="*/ 168 w 246"/>
                  <a:gd name="T47" fmla="*/ 357 h 390"/>
                  <a:gd name="T48" fmla="*/ 171 w 246"/>
                  <a:gd name="T49" fmla="*/ 353 h 390"/>
                  <a:gd name="T50" fmla="*/ 173 w 246"/>
                  <a:gd name="T51" fmla="*/ 348 h 390"/>
                  <a:gd name="T52" fmla="*/ 176 w 246"/>
                  <a:gd name="T53" fmla="*/ 345 h 390"/>
                  <a:gd name="T54" fmla="*/ 176 w 246"/>
                  <a:gd name="T55" fmla="*/ 384 h 390"/>
                  <a:gd name="T56" fmla="*/ 245 w 246"/>
                  <a:gd name="T57" fmla="*/ 384 h 390"/>
                  <a:gd name="T58" fmla="*/ 245 w 246"/>
                  <a:gd name="T59" fmla="*/ 111 h 390"/>
                  <a:gd name="T60" fmla="*/ 173 w 246"/>
                  <a:gd name="T61" fmla="*/ 111 h 390"/>
                  <a:gd name="T62" fmla="*/ 173 w 246"/>
                  <a:gd name="T63" fmla="*/ 263 h 390"/>
                  <a:gd name="T64" fmla="*/ 171 w 246"/>
                  <a:gd name="T65" fmla="*/ 284 h 390"/>
                  <a:gd name="T66" fmla="*/ 166 w 246"/>
                  <a:gd name="T67" fmla="*/ 302 h 390"/>
                  <a:gd name="T68" fmla="*/ 155 w 246"/>
                  <a:gd name="T69" fmla="*/ 317 h 390"/>
                  <a:gd name="T70" fmla="*/ 138 w 246"/>
                  <a:gd name="T71" fmla="*/ 328 h 390"/>
                  <a:gd name="T72" fmla="*/ 116 w 246"/>
                  <a:gd name="T73" fmla="*/ 331 h 390"/>
                  <a:gd name="T74" fmla="*/ 112 w 246"/>
                  <a:gd name="T75" fmla="*/ 331 h 39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46" h="390">
                    <a:moveTo>
                      <a:pt x="112" y="331"/>
                    </a:moveTo>
                    <a:lnTo>
                      <a:pt x="91" y="325"/>
                    </a:lnTo>
                    <a:lnTo>
                      <a:pt x="78" y="310"/>
                    </a:lnTo>
                    <a:lnTo>
                      <a:pt x="74" y="303"/>
                    </a:lnTo>
                    <a:lnTo>
                      <a:pt x="73" y="291"/>
                    </a:lnTo>
                    <a:lnTo>
                      <a:pt x="73" y="111"/>
                    </a:lnTo>
                    <a:lnTo>
                      <a:pt x="0" y="111"/>
                    </a:lnTo>
                    <a:lnTo>
                      <a:pt x="0" y="275"/>
                    </a:lnTo>
                    <a:lnTo>
                      <a:pt x="0" y="290"/>
                    </a:lnTo>
                    <a:lnTo>
                      <a:pt x="2" y="312"/>
                    </a:lnTo>
                    <a:lnTo>
                      <a:pt x="6" y="331"/>
                    </a:lnTo>
                    <a:lnTo>
                      <a:pt x="11" y="346"/>
                    </a:lnTo>
                    <a:lnTo>
                      <a:pt x="17" y="357"/>
                    </a:lnTo>
                    <a:lnTo>
                      <a:pt x="31" y="371"/>
                    </a:lnTo>
                    <a:lnTo>
                      <a:pt x="48" y="381"/>
                    </a:lnTo>
                    <a:lnTo>
                      <a:pt x="68" y="388"/>
                    </a:lnTo>
                    <a:lnTo>
                      <a:pt x="92" y="390"/>
                    </a:lnTo>
                    <a:lnTo>
                      <a:pt x="106" y="390"/>
                    </a:lnTo>
                    <a:lnTo>
                      <a:pt x="119" y="388"/>
                    </a:lnTo>
                    <a:lnTo>
                      <a:pt x="129" y="384"/>
                    </a:lnTo>
                    <a:lnTo>
                      <a:pt x="139" y="380"/>
                    </a:lnTo>
                    <a:lnTo>
                      <a:pt x="150" y="374"/>
                    </a:lnTo>
                    <a:lnTo>
                      <a:pt x="161" y="364"/>
                    </a:lnTo>
                    <a:lnTo>
                      <a:pt x="168" y="357"/>
                    </a:lnTo>
                    <a:lnTo>
                      <a:pt x="171" y="353"/>
                    </a:lnTo>
                    <a:lnTo>
                      <a:pt x="173" y="348"/>
                    </a:lnTo>
                    <a:lnTo>
                      <a:pt x="176" y="345"/>
                    </a:lnTo>
                    <a:lnTo>
                      <a:pt x="176" y="384"/>
                    </a:lnTo>
                    <a:lnTo>
                      <a:pt x="245" y="384"/>
                    </a:lnTo>
                    <a:lnTo>
                      <a:pt x="245" y="111"/>
                    </a:lnTo>
                    <a:lnTo>
                      <a:pt x="173" y="111"/>
                    </a:lnTo>
                    <a:lnTo>
                      <a:pt x="173" y="263"/>
                    </a:lnTo>
                    <a:lnTo>
                      <a:pt x="171" y="284"/>
                    </a:lnTo>
                    <a:lnTo>
                      <a:pt x="166" y="302"/>
                    </a:lnTo>
                    <a:lnTo>
                      <a:pt x="155" y="317"/>
                    </a:lnTo>
                    <a:lnTo>
                      <a:pt x="138" y="328"/>
                    </a:lnTo>
                    <a:lnTo>
                      <a:pt x="116" y="331"/>
                    </a:lnTo>
                    <a:lnTo>
                      <a:pt x="112" y="33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Freeform 26"/>
              <p:cNvSpPr>
                <a:spLocks/>
              </p:cNvSpPr>
              <p:nvPr/>
            </p:nvSpPr>
            <p:spPr bwMode="auto">
              <a:xfrm>
                <a:off x="4178" y="1348"/>
                <a:ext cx="246" cy="390"/>
              </a:xfrm>
              <a:custGeom>
                <a:avLst/>
                <a:gdLst>
                  <a:gd name="T0" fmla="*/ 128 w 246"/>
                  <a:gd name="T1" fmla="*/ 0 h 390"/>
                  <a:gd name="T2" fmla="*/ 80 w 246"/>
                  <a:gd name="T3" fmla="*/ 74 h 390"/>
                  <a:gd name="T4" fmla="*/ 132 w 246"/>
                  <a:gd name="T5" fmla="*/ 74 h 390"/>
                  <a:gd name="T6" fmla="*/ 208 w 246"/>
                  <a:gd name="T7" fmla="*/ 0 h 390"/>
                  <a:gd name="T8" fmla="*/ 128 w 246"/>
                  <a:gd name="T9" fmla="*/ 0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6" h="390">
                    <a:moveTo>
                      <a:pt x="128" y="0"/>
                    </a:moveTo>
                    <a:lnTo>
                      <a:pt x="80" y="74"/>
                    </a:lnTo>
                    <a:lnTo>
                      <a:pt x="132" y="74"/>
                    </a:lnTo>
                    <a:lnTo>
                      <a:pt x="208" y="0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9" name="Freeform 27"/>
            <p:cNvSpPr>
              <a:spLocks/>
            </p:cNvSpPr>
            <p:nvPr/>
          </p:nvSpPr>
          <p:spPr bwMode="auto">
            <a:xfrm>
              <a:off x="4465" y="1386"/>
              <a:ext cx="153" cy="349"/>
            </a:xfrm>
            <a:custGeom>
              <a:avLst/>
              <a:gdLst>
                <a:gd name="T0" fmla="*/ 108 w 153"/>
                <a:gd name="T1" fmla="*/ 76 h 349"/>
                <a:gd name="T2" fmla="*/ 108 w 153"/>
                <a:gd name="T3" fmla="*/ 0 h 349"/>
                <a:gd name="T4" fmla="*/ 38 w 153"/>
                <a:gd name="T5" fmla="*/ 0 h 349"/>
                <a:gd name="T6" fmla="*/ 38 w 153"/>
                <a:gd name="T7" fmla="*/ 76 h 349"/>
                <a:gd name="T8" fmla="*/ 0 w 153"/>
                <a:gd name="T9" fmla="*/ 76 h 349"/>
                <a:gd name="T10" fmla="*/ 0 w 153"/>
                <a:gd name="T11" fmla="*/ 126 h 349"/>
                <a:gd name="T12" fmla="*/ 38 w 153"/>
                <a:gd name="T13" fmla="*/ 126 h 349"/>
                <a:gd name="T14" fmla="*/ 38 w 153"/>
                <a:gd name="T15" fmla="*/ 311 h 349"/>
                <a:gd name="T16" fmla="*/ 42 w 153"/>
                <a:gd name="T17" fmla="*/ 324 h 349"/>
                <a:gd name="T18" fmla="*/ 50 w 153"/>
                <a:gd name="T19" fmla="*/ 332 h 349"/>
                <a:gd name="T20" fmla="*/ 56 w 153"/>
                <a:gd name="T21" fmla="*/ 338 h 349"/>
                <a:gd name="T22" fmla="*/ 72 w 153"/>
                <a:gd name="T23" fmla="*/ 345 h 349"/>
                <a:gd name="T24" fmla="*/ 93 w 153"/>
                <a:gd name="T25" fmla="*/ 349 h 349"/>
                <a:gd name="T26" fmla="*/ 119 w 153"/>
                <a:gd name="T27" fmla="*/ 349 h 349"/>
                <a:gd name="T28" fmla="*/ 152 w 153"/>
                <a:gd name="T29" fmla="*/ 348 h 349"/>
                <a:gd name="T30" fmla="*/ 152 w 153"/>
                <a:gd name="T31" fmla="*/ 295 h 349"/>
                <a:gd name="T32" fmla="*/ 148 w 153"/>
                <a:gd name="T33" fmla="*/ 295 h 349"/>
                <a:gd name="T34" fmla="*/ 138 w 153"/>
                <a:gd name="T35" fmla="*/ 295 h 349"/>
                <a:gd name="T36" fmla="*/ 124 w 153"/>
                <a:gd name="T37" fmla="*/ 295 h 349"/>
                <a:gd name="T38" fmla="*/ 115 w 153"/>
                <a:gd name="T39" fmla="*/ 294 h 349"/>
                <a:gd name="T40" fmla="*/ 109 w 153"/>
                <a:gd name="T41" fmla="*/ 288 h 349"/>
                <a:gd name="T42" fmla="*/ 108 w 153"/>
                <a:gd name="T43" fmla="*/ 281 h 349"/>
                <a:gd name="T44" fmla="*/ 108 w 153"/>
                <a:gd name="T45" fmla="*/ 126 h 349"/>
                <a:gd name="T46" fmla="*/ 152 w 153"/>
                <a:gd name="T47" fmla="*/ 126 h 349"/>
                <a:gd name="T48" fmla="*/ 152 w 153"/>
                <a:gd name="T49" fmla="*/ 76 h 349"/>
                <a:gd name="T50" fmla="*/ 108 w 153"/>
                <a:gd name="T51" fmla="*/ 76 h 3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349">
                  <a:moveTo>
                    <a:pt x="108" y="76"/>
                  </a:moveTo>
                  <a:lnTo>
                    <a:pt x="108" y="0"/>
                  </a:lnTo>
                  <a:lnTo>
                    <a:pt x="38" y="0"/>
                  </a:lnTo>
                  <a:lnTo>
                    <a:pt x="38" y="76"/>
                  </a:lnTo>
                  <a:lnTo>
                    <a:pt x="0" y="76"/>
                  </a:lnTo>
                  <a:lnTo>
                    <a:pt x="0" y="126"/>
                  </a:lnTo>
                  <a:lnTo>
                    <a:pt x="38" y="126"/>
                  </a:lnTo>
                  <a:lnTo>
                    <a:pt x="38" y="311"/>
                  </a:lnTo>
                  <a:lnTo>
                    <a:pt x="42" y="324"/>
                  </a:lnTo>
                  <a:lnTo>
                    <a:pt x="50" y="332"/>
                  </a:lnTo>
                  <a:lnTo>
                    <a:pt x="56" y="338"/>
                  </a:lnTo>
                  <a:lnTo>
                    <a:pt x="72" y="345"/>
                  </a:lnTo>
                  <a:lnTo>
                    <a:pt x="93" y="349"/>
                  </a:lnTo>
                  <a:lnTo>
                    <a:pt x="119" y="349"/>
                  </a:lnTo>
                  <a:lnTo>
                    <a:pt x="152" y="348"/>
                  </a:lnTo>
                  <a:lnTo>
                    <a:pt x="152" y="295"/>
                  </a:lnTo>
                  <a:lnTo>
                    <a:pt x="148" y="295"/>
                  </a:lnTo>
                  <a:lnTo>
                    <a:pt x="138" y="295"/>
                  </a:lnTo>
                  <a:lnTo>
                    <a:pt x="124" y="295"/>
                  </a:lnTo>
                  <a:lnTo>
                    <a:pt x="115" y="294"/>
                  </a:lnTo>
                  <a:lnTo>
                    <a:pt x="109" y="288"/>
                  </a:lnTo>
                  <a:lnTo>
                    <a:pt x="108" y="281"/>
                  </a:lnTo>
                  <a:lnTo>
                    <a:pt x="108" y="126"/>
                  </a:lnTo>
                  <a:lnTo>
                    <a:pt x="152" y="126"/>
                  </a:lnTo>
                  <a:lnTo>
                    <a:pt x="152" y="76"/>
                  </a:lnTo>
                  <a:lnTo>
                    <a:pt x="108" y="7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4778" y="1359"/>
              <a:ext cx="157" cy="373"/>
            </a:xfrm>
            <a:custGeom>
              <a:avLst/>
              <a:gdLst>
                <a:gd name="T0" fmla="*/ 39 w 157"/>
                <a:gd name="T1" fmla="*/ 152 h 373"/>
                <a:gd name="T2" fmla="*/ 39 w 157"/>
                <a:gd name="T3" fmla="*/ 372 h 373"/>
                <a:gd name="T4" fmla="*/ 110 w 157"/>
                <a:gd name="T5" fmla="*/ 372 h 373"/>
                <a:gd name="T6" fmla="*/ 110 w 157"/>
                <a:gd name="T7" fmla="*/ 152 h 373"/>
                <a:gd name="T8" fmla="*/ 157 w 157"/>
                <a:gd name="T9" fmla="*/ 152 h 373"/>
                <a:gd name="T10" fmla="*/ 157 w 157"/>
                <a:gd name="T11" fmla="*/ 102 h 373"/>
                <a:gd name="T12" fmla="*/ 110 w 157"/>
                <a:gd name="T13" fmla="*/ 102 h 373"/>
                <a:gd name="T14" fmla="*/ 110 w 157"/>
                <a:gd name="T15" fmla="*/ 73 h 373"/>
                <a:gd name="T16" fmla="*/ 112 w 157"/>
                <a:gd name="T17" fmla="*/ 69 h 373"/>
                <a:gd name="T18" fmla="*/ 116 w 157"/>
                <a:gd name="T19" fmla="*/ 64 h 373"/>
                <a:gd name="T20" fmla="*/ 119 w 157"/>
                <a:gd name="T21" fmla="*/ 60 h 373"/>
                <a:gd name="T22" fmla="*/ 126 w 157"/>
                <a:gd name="T23" fmla="*/ 58 h 373"/>
                <a:gd name="T24" fmla="*/ 135 w 157"/>
                <a:gd name="T25" fmla="*/ 58 h 373"/>
                <a:gd name="T26" fmla="*/ 145 w 157"/>
                <a:gd name="T27" fmla="*/ 58 h 373"/>
                <a:gd name="T28" fmla="*/ 151 w 157"/>
                <a:gd name="T29" fmla="*/ 59 h 373"/>
                <a:gd name="T30" fmla="*/ 155 w 157"/>
                <a:gd name="T31" fmla="*/ 59 h 373"/>
                <a:gd name="T32" fmla="*/ 155 w 157"/>
                <a:gd name="T33" fmla="*/ 1 h 373"/>
                <a:gd name="T34" fmla="*/ 149 w 157"/>
                <a:gd name="T35" fmla="*/ 0 h 373"/>
                <a:gd name="T36" fmla="*/ 144 w 157"/>
                <a:gd name="T37" fmla="*/ 0 h 373"/>
                <a:gd name="T38" fmla="*/ 140 w 157"/>
                <a:gd name="T39" fmla="*/ 0 h 373"/>
                <a:gd name="T40" fmla="*/ 137 w 157"/>
                <a:gd name="T41" fmla="*/ 0 h 373"/>
                <a:gd name="T42" fmla="*/ 128 w 157"/>
                <a:gd name="T43" fmla="*/ 0 h 373"/>
                <a:gd name="T44" fmla="*/ 102 w 157"/>
                <a:gd name="T45" fmla="*/ 1 h 373"/>
                <a:gd name="T46" fmla="*/ 80 w 157"/>
                <a:gd name="T47" fmla="*/ 5 h 373"/>
                <a:gd name="T48" fmla="*/ 64 w 157"/>
                <a:gd name="T49" fmla="*/ 13 h 373"/>
                <a:gd name="T50" fmla="*/ 53 w 157"/>
                <a:gd name="T51" fmla="*/ 24 h 373"/>
                <a:gd name="T52" fmla="*/ 52 w 157"/>
                <a:gd name="T53" fmla="*/ 25 h 373"/>
                <a:gd name="T54" fmla="*/ 45 w 157"/>
                <a:gd name="T55" fmla="*/ 39 h 373"/>
                <a:gd name="T56" fmla="*/ 40 w 157"/>
                <a:gd name="T57" fmla="*/ 59 h 373"/>
                <a:gd name="T58" fmla="*/ 39 w 157"/>
                <a:gd name="T59" fmla="*/ 84 h 373"/>
                <a:gd name="T60" fmla="*/ 39 w 157"/>
                <a:gd name="T61" fmla="*/ 102 h 373"/>
                <a:gd name="T62" fmla="*/ 0 w 157"/>
                <a:gd name="T63" fmla="*/ 102 h 373"/>
                <a:gd name="T64" fmla="*/ 0 w 157"/>
                <a:gd name="T65" fmla="*/ 152 h 373"/>
                <a:gd name="T66" fmla="*/ 39 w 157"/>
                <a:gd name="T67" fmla="*/ 152 h 3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57" h="373">
                  <a:moveTo>
                    <a:pt x="39" y="152"/>
                  </a:moveTo>
                  <a:lnTo>
                    <a:pt x="39" y="372"/>
                  </a:lnTo>
                  <a:lnTo>
                    <a:pt x="110" y="372"/>
                  </a:lnTo>
                  <a:lnTo>
                    <a:pt x="110" y="152"/>
                  </a:lnTo>
                  <a:lnTo>
                    <a:pt x="157" y="152"/>
                  </a:lnTo>
                  <a:lnTo>
                    <a:pt x="157" y="102"/>
                  </a:lnTo>
                  <a:lnTo>
                    <a:pt x="110" y="102"/>
                  </a:lnTo>
                  <a:lnTo>
                    <a:pt x="110" y="73"/>
                  </a:lnTo>
                  <a:lnTo>
                    <a:pt x="112" y="69"/>
                  </a:lnTo>
                  <a:lnTo>
                    <a:pt x="116" y="64"/>
                  </a:lnTo>
                  <a:lnTo>
                    <a:pt x="119" y="60"/>
                  </a:lnTo>
                  <a:lnTo>
                    <a:pt x="126" y="58"/>
                  </a:lnTo>
                  <a:lnTo>
                    <a:pt x="135" y="58"/>
                  </a:lnTo>
                  <a:lnTo>
                    <a:pt x="145" y="58"/>
                  </a:lnTo>
                  <a:lnTo>
                    <a:pt x="151" y="59"/>
                  </a:lnTo>
                  <a:lnTo>
                    <a:pt x="155" y="59"/>
                  </a:lnTo>
                  <a:lnTo>
                    <a:pt x="155" y="1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40" y="0"/>
                  </a:lnTo>
                  <a:lnTo>
                    <a:pt x="137" y="0"/>
                  </a:lnTo>
                  <a:lnTo>
                    <a:pt x="128" y="0"/>
                  </a:lnTo>
                  <a:lnTo>
                    <a:pt x="102" y="1"/>
                  </a:lnTo>
                  <a:lnTo>
                    <a:pt x="80" y="5"/>
                  </a:lnTo>
                  <a:lnTo>
                    <a:pt x="64" y="13"/>
                  </a:lnTo>
                  <a:lnTo>
                    <a:pt x="53" y="24"/>
                  </a:lnTo>
                  <a:lnTo>
                    <a:pt x="52" y="25"/>
                  </a:lnTo>
                  <a:lnTo>
                    <a:pt x="45" y="39"/>
                  </a:lnTo>
                  <a:lnTo>
                    <a:pt x="40" y="59"/>
                  </a:lnTo>
                  <a:lnTo>
                    <a:pt x="39" y="84"/>
                  </a:lnTo>
                  <a:lnTo>
                    <a:pt x="39" y="102"/>
                  </a:lnTo>
                  <a:lnTo>
                    <a:pt x="0" y="102"/>
                  </a:lnTo>
                  <a:lnTo>
                    <a:pt x="0" y="152"/>
                  </a:lnTo>
                  <a:lnTo>
                    <a:pt x="39" y="152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5013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56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5119" y="1453"/>
              <a:ext cx="246" cy="279"/>
            </a:xfrm>
            <a:custGeom>
              <a:avLst/>
              <a:gdLst>
                <a:gd name="T0" fmla="*/ 69 w 246"/>
                <a:gd name="T1" fmla="*/ 46 h 279"/>
                <a:gd name="T2" fmla="*/ 69 w 246"/>
                <a:gd name="T3" fmla="*/ 7 h 279"/>
                <a:gd name="T4" fmla="*/ 0 w 246"/>
                <a:gd name="T5" fmla="*/ 7 h 279"/>
                <a:gd name="T6" fmla="*/ 0 w 246"/>
                <a:gd name="T7" fmla="*/ 279 h 279"/>
                <a:gd name="T8" fmla="*/ 71 w 246"/>
                <a:gd name="T9" fmla="*/ 279 h 279"/>
                <a:gd name="T10" fmla="*/ 71 w 246"/>
                <a:gd name="T11" fmla="*/ 129 h 279"/>
                <a:gd name="T12" fmla="*/ 73 w 246"/>
                <a:gd name="T13" fmla="*/ 107 h 279"/>
                <a:gd name="T14" fmla="*/ 78 w 246"/>
                <a:gd name="T15" fmla="*/ 90 h 279"/>
                <a:gd name="T16" fmla="*/ 88 w 246"/>
                <a:gd name="T17" fmla="*/ 73 h 279"/>
                <a:gd name="T18" fmla="*/ 105 w 246"/>
                <a:gd name="T19" fmla="*/ 62 h 279"/>
                <a:gd name="T20" fmla="*/ 127 w 246"/>
                <a:gd name="T21" fmla="*/ 59 h 279"/>
                <a:gd name="T22" fmla="*/ 133 w 246"/>
                <a:gd name="T23" fmla="*/ 59 h 279"/>
                <a:gd name="T24" fmla="*/ 154 w 246"/>
                <a:gd name="T25" fmla="*/ 65 h 279"/>
                <a:gd name="T26" fmla="*/ 167 w 246"/>
                <a:gd name="T27" fmla="*/ 80 h 279"/>
                <a:gd name="T28" fmla="*/ 171 w 246"/>
                <a:gd name="T29" fmla="*/ 87 h 279"/>
                <a:gd name="T30" fmla="*/ 173 w 246"/>
                <a:gd name="T31" fmla="*/ 98 h 279"/>
                <a:gd name="T32" fmla="*/ 173 w 246"/>
                <a:gd name="T33" fmla="*/ 279 h 279"/>
                <a:gd name="T34" fmla="*/ 246 w 246"/>
                <a:gd name="T35" fmla="*/ 279 h 279"/>
                <a:gd name="T36" fmla="*/ 246 w 246"/>
                <a:gd name="T37" fmla="*/ 95 h 279"/>
                <a:gd name="T38" fmla="*/ 244 w 246"/>
                <a:gd name="T39" fmla="*/ 73 h 279"/>
                <a:gd name="T40" fmla="*/ 239 w 246"/>
                <a:gd name="T41" fmla="*/ 52 h 279"/>
                <a:gd name="T42" fmla="*/ 231 w 246"/>
                <a:gd name="T43" fmla="*/ 35 h 279"/>
                <a:gd name="T44" fmla="*/ 219 w 246"/>
                <a:gd name="T45" fmla="*/ 22 h 279"/>
                <a:gd name="T46" fmla="*/ 209 w 246"/>
                <a:gd name="T47" fmla="*/ 15 h 279"/>
                <a:gd name="T48" fmla="*/ 192 w 246"/>
                <a:gd name="T49" fmla="*/ 6 h 279"/>
                <a:gd name="T50" fmla="*/ 172 w 246"/>
                <a:gd name="T51" fmla="*/ 1 h 279"/>
                <a:gd name="T52" fmla="*/ 150 w 246"/>
                <a:gd name="T53" fmla="*/ 0 h 279"/>
                <a:gd name="T54" fmla="*/ 130 w 246"/>
                <a:gd name="T55" fmla="*/ 1 h 279"/>
                <a:gd name="T56" fmla="*/ 111 w 246"/>
                <a:gd name="T57" fmla="*/ 7 h 279"/>
                <a:gd name="T58" fmla="*/ 94 w 246"/>
                <a:gd name="T59" fmla="*/ 16 h 279"/>
                <a:gd name="T60" fmla="*/ 86 w 246"/>
                <a:gd name="T61" fmla="*/ 22 h 279"/>
                <a:gd name="T62" fmla="*/ 78 w 246"/>
                <a:gd name="T63" fmla="*/ 32 h 279"/>
                <a:gd name="T64" fmla="*/ 69 w 246"/>
                <a:gd name="T65" fmla="*/ 46 h 2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6" h="279">
                  <a:moveTo>
                    <a:pt x="69" y="46"/>
                  </a:moveTo>
                  <a:lnTo>
                    <a:pt x="69" y="7"/>
                  </a:lnTo>
                  <a:lnTo>
                    <a:pt x="0" y="7"/>
                  </a:lnTo>
                  <a:lnTo>
                    <a:pt x="0" y="279"/>
                  </a:lnTo>
                  <a:lnTo>
                    <a:pt x="71" y="279"/>
                  </a:lnTo>
                  <a:lnTo>
                    <a:pt x="71" y="129"/>
                  </a:lnTo>
                  <a:lnTo>
                    <a:pt x="73" y="107"/>
                  </a:lnTo>
                  <a:lnTo>
                    <a:pt x="78" y="90"/>
                  </a:lnTo>
                  <a:lnTo>
                    <a:pt x="88" y="73"/>
                  </a:lnTo>
                  <a:lnTo>
                    <a:pt x="105" y="62"/>
                  </a:lnTo>
                  <a:lnTo>
                    <a:pt x="127" y="59"/>
                  </a:lnTo>
                  <a:lnTo>
                    <a:pt x="133" y="59"/>
                  </a:lnTo>
                  <a:lnTo>
                    <a:pt x="154" y="65"/>
                  </a:lnTo>
                  <a:lnTo>
                    <a:pt x="167" y="80"/>
                  </a:lnTo>
                  <a:lnTo>
                    <a:pt x="171" y="87"/>
                  </a:lnTo>
                  <a:lnTo>
                    <a:pt x="173" y="98"/>
                  </a:lnTo>
                  <a:lnTo>
                    <a:pt x="173" y="279"/>
                  </a:lnTo>
                  <a:lnTo>
                    <a:pt x="246" y="279"/>
                  </a:lnTo>
                  <a:lnTo>
                    <a:pt x="246" y="95"/>
                  </a:lnTo>
                  <a:lnTo>
                    <a:pt x="244" y="73"/>
                  </a:lnTo>
                  <a:lnTo>
                    <a:pt x="239" y="52"/>
                  </a:lnTo>
                  <a:lnTo>
                    <a:pt x="231" y="35"/>
                  </a:lnTo>
                  <a:lnTo>
                    <a:pt x="219" y="22"/>
                  </a:lnTo>
                  <a:lnTo>
                    <a:pt x="209" y="15"/>
                  </a:lnTo>
                  <a:lnTo>
                    <a:pt x="192" y="6"/>
                  </a:lnTo>
                  <a:lnTo>
                    <a:pt x="172" y="1"/>
                  </a:lnTo>
                  <a:lnTo>
                    <a:pt x="150" y="0"/>
                  </a:lnTo>
                  <a:lnTo>
                    <a:pt x="130" y="1"/>
                  </a:lnTo>
                  <a:lnTo>
                    <a:pt x="111" y="7"/>
                  </a:lnTo>
                  <a:lnTo>
                    <a:pt x="94" y="16"/>
                  </a:lnTo>
                  <a:lnTo>
                    <a:pt x="86" y="22"/>
                  </a:lnTo>
                  <a:lnTo>
                    <a:pt x="78" y="32"/>
                  </a:lnTo>
                  <a:lnTo>
                    <a:pt x="69" y="4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grpSp>
          <p:nvGrpSpPr>
            <p:cNvPr id="23" name="Group 31"/>
            <p:cNvGrpSpPr>
              <a:grpSpLocks/>
            </p:cNvGrpSpPr>
            <p:nvPr/>
          </p:nvGrpSpPr>
          <p:grpSpPr bwMode="auto">
            <a:xfrm>
              <a:off x="5413" y="1453"/>
              <a:ext cx="100" cy="287"/>
              <a:chOff x="5413" y="1453"/>
              <a:chExt cx="100" cy="287"/>
            </a:xfrm>
          </p:grpSpPr>
          <p:sp>
            <p:nvSpPr>
              <p:cNvPr id="107" name="Freeform 32"/>
              <p:cNvSpPr>
                <a:spLocks/>
              </p:cNvSpPr>
              <p:nvPr/>
            </p:nvSpPr>
            <p:spPr bwMode="auto">
              <a:xfrm>
                <a:off x="5413" y="1453"/>
                <a:ext cx="100" cy="287"/>
              </a:xfrm>
              <a:custGeom>
                <a:avLst/>
                <a:gdLst>
                  <a:gd name="T0" fmla="*/ 88 w 100"/>
                  <a:gd name="T1" fmla="*/ 233 h 287"/>
                  <a:gd name="T2" fmla="*/ 81 w 100"/>
                  <a:gd name="T3" fmla="*/ 227 h 287"/>
                  <a:gd name="T4" fmla="*/ 85 w 100"/>
                  <a:gd name="T5" fmla="*/ 287 h 287"/>
                  <a:gd name="T6" fmla="*/ 100 w 100"/>
                  <a:gd name="T7" fmla="*/ 286 h 287"/>
                  <a:gd name="T8" fmla="*/ 88 w 100"/>
                  <a:gd name="T9" fmla="*/ 233 h 2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0" h="287">
                    <a:moveTo>
                      <a:pt x="88" y="233"/>
                    </a:moveTo>
                    <a:lnTo>
                      <a:pt x="81" y="227"/>
                    </a:lnTo>
                    <a:lnTo>
                      <a:pt x="85" y="287"/>
                    </a:lnTo>
                    <a:lnTo>
                      <a:pt x="100" y="286"/>
                    </a:lnTo>
                    <a:lnTo>
                      <a:pt x="88" y="23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Freeform 33"/>
              <p:cNvSpPr>
                <a:spLocks/>
              </p:cNvSpPr>
              <p:nvPr/>
            </p:nvSpPr>
            <p:spPr bwMode="auto">
              <a:xfrm>
                <a:off x="5413" y="1453"/>
                <a:ext cx="100" cy="287"/>
              </a:xfrm>
              <a:custGeom>
                <a:avLst/>
                <a:gdLst>
                  <a:gd name="T0" fmla="*/ 76 w 100"/>
                  <a:gd name="T1" fmla="*/ 177 h 287"/>
                  <a:gd name="T2" fmla="*/ 94 w 100"/>
                  <a:gd name="T3" fmla="*/ 167 h 287"/>
                  <a:gd name="T4" fmla="*/ 120 w 100"/>
                  <a:gd name="T5" fmla="*/ 161 h 287"/>
                  <a:gd name="T6" fmla="*/ 145 w 100"/>
                  <a:gd name="T7" fmla="*/ 156 h 287"/>
                  <a:gd name="T8" fmla="*/ 156 w 100"/>
                  <a:gd name="T9" fmla="*/ 153 h 287"/>
                  <a:gd name="T10" fmla="*/ 165 w 100"/>
                  <a:gd name="T11" fmla="*/ 149 h 287"/>
                  <a:gd name="T12" fmla="*/ 170 w 100"/>
                  <a:gd name="T13" fmla="*/ 173 h 287"/>
                  <a:gd name="T14" fmla="*/ 161 w 100"/>
                  <a:gd name="T15" fmla="*/ 209 h 287"/>
                  <a:gd name="T16" fmla="*/ 145 w 100"/>
                  <a:gd name="T17" fmla="*/ 225 h 287"/>
                  <a:gd name="T18" fmla="*/ 106 w 100"/>
                  <a:gd name="T19" fmla="*/ 235 h 287"/>
                  <a:gd name="T20" fmla="*/ 88 w 100"/>
                  <a:gd name="T21" fmla="*/ 233 h 287"/>
                  <a:gd name="T22" fmla="*/ 120 w 100"/>
                  <a:gd name="T23" fmla="*/ 282 h 287"/>
                  <a:gd name="T24" fmla="*/ 141 w 100"/>
                  <a:gd name="T25" fmla="*/ 272 h 287"/>
                  <a:gd name="T26" fmla="*/ 172 w 100"/>
                  <a:gd name="T27" fmla="*/ 247 h 287"/>
                  <a:gd name="T28" fmla="*/ 173 w 100"/>
                  <a:gd name="T29" fmla="*/ 258 h 287"/>
                  <a:gd name="T30" fmla="*/ 175 w 100"/>
                  <a:gd name="T31" fmla="*/ 268 h 287"/>
                  <a:gd name="T32" fmla="*/ 178 w 100"/>
                  <a:gd name="T33" fmla="*/ 279 h 287"/>
                  <a:gd name="T34" fmla="*/ 256 w 100"/>
                  <a:gd name="T35" fmla="*/ 268 h 287"/>
                  <a:gd name="T36" fmla="*/ 248 w 100"/>
                  <a:gd name="T37" fmla="*/ 263 h 287"/>
                  <a:gd name="T38" fmla="*/ 242 w 100"/>
                  <a:gd name="T39" fmla="*/ 250 h 287"/>
                  <a:gd name="T40" fmla="*/ 241 w 100"/>
                  <a:gd name="T41" fmla="*/ 229 h 287"/>
                  <a:gd name="T42" fmla="*/ 239 w 100"/>
                  <a:gd name="T43" fmla="*/ 65 h 287"/>
                  <a:gd name="T44" fmla="*/ 222 w 100"/>
                  <a:gd name="T45" fmla="*/ 29 h 287"/>
                  <a:gd name="T46" fmla="*/ 204 w 100"/>
                  <a:gd name="T47" fmla="*/ 16 h 287"/>
                  <a:gd name="T48" fmla="*/ 167 w 100"/>
                  <a:gd name="T49" fmla="*/ 4 h 287"/>
                  <a:gd name="T50" fmla="*/ 126 w 100"/>
                  <a:gd name="T51" fmla="*/ 0 h 287"/>
                  <a:gd name="T52" fmla="*/ 96 w 100"/>
                  <a:gd name="T53" fmla="*/ 1 h 287"/>
                  <a:gd name="T54" fmla="*/ 56 w 100"/>
                  <a:gd name="T55" fmla="*/ 13 h 287"/>
                  <a:gd name="T56" fmla="*/ 28 w 100"/>
                  <a:gd name="T57" fmla="*/ 36 h 287"/>
                  <a:gd name="T58" fmla="*/ 18 w 100"/>
                  <a:gd name="T59" fmla="*/ 54 h 287"/>
                  <a:gd name="T60" fmla="*/ 8 w 100"/>
                  <a:gd name="T61" fmla="*/ 94 h 287"/>
                  <a:gd name="T62" fmla="*/ 79 w 100"/>
                  <a:gd name="T63" fmla="*/ 84 h 287"/>
                  <a:gd name="T64" fmla="*/ 87 w 100"/>
                  <a:gd name="T65" fmla="*/ 69 h 287"/>
                  <a:gd name="T66" fmla="*/ 106 w 100"/>
                  <a:gd name="T67" fmla="*/ 57 h 287"/>
                  <a:gd name="T68" fmla="*/ 150 w 100"/>
                  <a:gd name="T69" fmla="*/ 59 h 287"/>
                  <a:gd name="T70" fmla="*/ 166 w 100"/>
                  <a:gd name="T71" fmla="*/ 67 h 287"/>
                  <a:gd name="T72" fmla="*/ 170 w 100"/>
                  <a:gd name="T73" fmla="*/ 95 h 287"/>
                  <a:gd name="T74" fmla="*/ 154 w 100"/>
                  <a:gd name="T75" fmla="*/ 107 h 287"/>
                  <a:gd name="T76" fmla="*/ 139 w 100"/>
                  <a:gd name="T77" fmla="*/ 111 h 287"/>
                  <a:gd name="T78" fmla="*/ 102 w 100"/>
                  <a:gd name="T79" fmla="*/ 116 h 287"/>
                  <a:gd name="T80" fmla="*/ 72 w 100"/>
                  <a:gd name="T81" fmla="*/ 121 h 287"/>
                  <a:gd name="T82" fmla="*/ 39 w 100"/>
                  <a:gd name="T83" fmla="*/ 133 h 287"/>
                  <a:gd name="T84" fmla="*/ 20 w 100"/>
                  <a:gd name="T85" fmla="*/ 148 h 287"/>
                  <a:gd name="T86" fmla="*/ 2 w 100"/>
                  <a:gd name="T87" fmla="*/ 183 h 287"/>
                  <a:gd name="T88" fmla="*/ 0 w 100"/>
                  <a:gd name="T89" fmla="*/ 212 h 287"/>
                  <a:gd name="T90" fmla="*/ 11 w 100"/>
                  <a:gd name="T91" fmla="*/ 251 h 287"/>
                  <a:gd name="T92" fmla="*/ 28 w 100"/>
                  <a:gd name="T93" fmla="*/ 269 h 287"/>
                  <a:gd name="T94" fmla="*/ 64 w 100"/>
                  <a:gd name="T95" fmla="*/ 285 h 287"/>
                  <a:gd name="T96" fmla="*/ 81 w 100"/>
                  <a:gd name="T97" fmla="*/ 227 h 287"/>
                  <a:gd name="T98" fmla="*/ 71 w 100"/>
                  <a:gd name="T99" fmla="*/ 213 h 287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00" h="287">
                    <a:moveTo>
                      <a:pt x="71" y="187"/>
                    </a:moveTo>
                    <a:lnTo>
                      <a:pt x="76" y="177"/>
                    </a:lnTo>
                    <a:lnTo>
                      <a:pt x="88" y="171"/>
                    </a:lnTo>
                    <a:lnTo>
                      <a:pt x="94" y="167"/>
                    </a:lnTo>
                    <a:lnTo>
                      <a:pt x="105" y="164"/>
                    </a:lnTo>
                    <a:lnTo>
                      <a:pt x="120" y="161"/>
                    </a:lnTo>
                    <a:lnTo>
                      <a:pt x="137" y="158"/>
                    </a:lnTo>
                    <a:lnTo>
                      <a:pt x="145" y="156"/>
                    </a:lnTo>
                    <a:lnTo>
                      <a:pt x="151" y="155"/>
                    </a:lnTo>
                    <a:lnTo>
                      <a:pt x="156" y="153"/>
                    </a:lnTo>
                    <a:lnTo>
                      <a:pt x="160" y="151"/>
                    </a:lnTo>
                    <a:lnTo>
                      <a:pt x="165" y="149"/>
                    </a:lnTo>
                    <a:lnTo>
                      <a:pt x="170" y="146"/>
                    </a:lnTo>
                    <a:lnTo>
                      <a:pt x="170" y="173"/>
                    </a:lnTo>
                    <a:lnTo>
                      <a:pt x="168" y="189"/>
                    </a:lnTo>
                    <a:lnTo>
                      <a:pt x="161" y="209"/>
                    </a:lnTo>
                    <a:lnTo>
                      <a:pt x="149" y="222"/>
                    </a:lnTo>
                    <a:lnTo>
                      <a:pt x="145" y="225"/>
                    </a:lnTo>
                    <a:lnTo>
                      <a:pt x="126" y="233"/>
                    </a:lnTo>
                    <a:lnTo>
                      <a:pt x="106" y="235"/>
                    </a:lnTo>
                    <a:lnTo>
                      <a:pt x="96" y="235"/>
                    </a:lnTo>
                    <a:lnTo>
                      <a:pt x="88" y="233"/>
                    </a:lnTo>
                    <a:lnTo>
                      <a:pt x="100" y="286"/>
                    </a:lnTo>
                    <a:lnTo>
                      <a:pt x="120" y="282"/>
                    </a:lnTo>
                    <a:lnTo>
                      <a:pt x="138" y="274"/>
                    </a:lnTo>
                    <a:lnTo>
                      <a:pt x="141" y="272"/>
                    </a:lnTo>
                    <a:lnTo>
                      <a:pt x="157" y="260"/>
                    </a:lnTo>
                    <a:lnTo>
                      <a:pt x="172" y="247"/>
                    </a:lnTo>
                    <a:lnTo>
                      <a:pt x="172" y="253"/>
                    </a:lnTo>
                    <a:lnTo>
                      <a:pt x="173" y="258"/>
                    </a:lnTo>
                    <a:lnTo>
                      <a:pt x="174" y="263"/>
                    </a:lnTo>
                    <a:lnTo>
                      <a:pt x="175" y="268"/>
                    </a:lnTo>
                    <a:lnTo>
                      <a:pt x="176" y="273"/>
                    </a:lnTo>
                    <a:lnTo>
                      <a:pt x="178" y="279"/>
                    </a:lnTo>
                    <a:lnTo>
                      <a:pt x="256" y="279"/>
                    </a:lnTo>
                    <a:lnTo>
                      <a:pt x="256" y="268"/>
                    </a:lnTo>
                    <a:lnTo>
                      <a:pt x="251" y="266"/>
                    </a:lnTo>
                    <a:lnTo>
                      <a:pt x="248" y="263"/>
                    </a:lnTo>
                    <a:lnTo>
                      <a:pt x="243" y="257"/>
                    </a:lnTo>
                    <a:lnTo>
                      <a:pt x="242" y="250"/>
                    </a:lnTo>
                    <a:lnTo>
                      <a:pt x="241" y="241"/>
                    </a:lnTo>
                    <a:lnTo>
                      <a:pt x="241" y="229"/>
                    </a:lnTo>
                    <a:lnTo>
                      <a:pt x="241" y="84"/>
                    </a:lnTo>
                    <a:lnTo>
                      <a:pt x="239" y="65"/>
                    </a:lnTo>
                    <a:lnTo>
                      <a:pt x="233" y="45"/>
                    </a:lnTo>
                    <a:lnTo>
                      <a:pt x="222" y="29"/>
                    </a:lnTo>
                    <a:lnTo>
                      <a:pt x="206" y="17"/>
                    </a:lnTo>
                    <a:lnTo>
                      <a:pt x="204" y="16"/>
                    </a:lnTo>
                    <a:lnTo>
                      <a:pt x="186" y="9"/>
                    </a:lnTo>
                    <a:lnTo>
                      <a:pt x="167" y="4"/>
                    </a:lnTo>
                    <a:lnTo>
                      <a:pt x="147" y="1"/>
                    </a:lnTo>
                    <a:lnTo>
                      <a:pt x="126" y="0"/>
                    </a:lnTo>
                    <a:lnTo>
                      <a:pt x="121" y="0"/>
                    </a:lnTo>
                    <a:lnTo>
                      <a:pt x="96" y="1"/>
                    </a:lnTo>
                    <a:lnTo>
                      <a:pt x="75" y="6"/>
                    </a:lnTo>
                    <a:lnTo>
                      <a:pt x="56" y="13"/>
                    </a:lnTo>
                    <a:lnTo>
                      <a:pt x="41" y="23"/>
                    </a:lnTo>
                    <a:lnTo>
                      <a:pt x="28" y="36"/>
                    </a:lnTo>
                    <a:lnTo>
                      <a:pt x="27" y="37"/>
                    </a:lnTo>
                    <a:lnTo>
                      <a:pt x="18" y="54"/>
                    </a:lnTo>
                    <a:lnTo>
                      <a:pt x="11" y="73"/>
                    </a:lnTo>
                    <a:lnTo>
                      <a:pt x="8" y="94"/>
                    </a:lnTo>
                    <a:lnTo>
                      <a:pt x="77" y="94"/>
                    </a:lnTo>
                    <a:lnTo>
                      <a:pt x="79" y="84"/>
                    </a:lnTo>
                    <a:lnTo>
                      <a:pt x="82" y="75"/>
                    </a:lnTo>
                    <a:lnTo>
                      <a:pt x="87" y="69"/>
                    </a:lnTo>
                    <a:lnTo>
                      <a:pt x="94" y="61"/>
                    </a:lnTo>
                    <a:lnTo>
                      <a:pt x="106" y="57"/>
                    </a:lnTo>
                    <a:lnTo>
                      <a:pt x="139" y="57"/>
                    </a:lnTo>
                    <a:lnTo>
                      <a:pt x="150" y="59"/>
                    </a:lnTo>
                    <a:lnTo>
                      <a:pt x="158" y="63"/>
                    </a:lnTo>
                    <a:lnTo>
                      <a:pt x="166" y="67"/>
                    </a:lnTo>
                    <a:lnTo>
                      <a:pt x="170" y="75"/>
                    </a:lnTo>
                    <a:lnTo>
                      <a:pt x="170" y="95"/>
                    </a:lnTo>
                    <a:lnTo>
                      <a:pt x="165" y="102"/>
                    </a:lnTo>
                    <a:lnTo>
                      <a:pt x="154" y="107"/>
                    </a:lnTo>
                    <a:lnTo>
                      <a:pt x="149" y="109"/>
                    </a:lnTo>
                    <a:lnTo>
                      <a:pt x="139" y="111"/>
                    </a:lnTo>
                    <a:lnTo>
                      <a:pt x="126" y="113"/>
                    </a:lnTo>
                    <a:lnTo>
                      <a:pt x="102" y="116"/>
                    </a:lnTo>
                    <a:lnTo>
                      <a:pt x="95" y="117"/>
                    </a:lnTo>
                    <a:lnTo>
                      <a:pt x="72" y="121"/>
                    </a:lnTo>
                    <a:lnTo>
                      <a:pt x="54" y="126"/>
                    </a:lnTo>
                    <a:lnTo>
                      <a:pt x="39" y="133"/>
                    </a:lnTo>
                    <a:lnTo>
                      <a:pt x="36" y="135"/>
                    </a:lnTo>
                    <a:lnTo>
                      <a:pt x="20" y="148"/>
                    </a:lnTo>
                    <a:lnTo>
                      <a:pt x="9" y="164"/>
                    </a:lnTo>
                    <a:lnTo>
                      <a:pt x="2" y="183"/>
                    </a:lnTo>
                    <a:lnTo>
                      <a:pt x="0" y="206"/>
                    </a:lnTo>
                    <a:lnTo>
                      <a:pt x="0" y="212"/>
                    </a:lnTo>
                    <a:lnTo>
                      <a:pt x="3" y="233"/>
                    </a:lnTo>
                    <a:lnTo>
                      <a:pt x="11" y="251"/>
                    </a:lnTo>
                    <a:lnTo>
                      <a:pt x="24" y="266"/>
                    </a:lnTo>
                    <a:lnTo>
                      <a:pt x="28" y="269"/>
                    </a:lnTo>
                    <a:lnTo>
                      <a:pt x="44" y="279"/>
                    </a:lnTo>
                    <a:lnTo>
                      <a:pt x="64" y="285"/>
                    </a:lnTo>
                    <a:lnTo>
                      <a:pt x="85" y="287"/>
                    </a:lnTo>
                    <a:lnTo>
                      <a:pt x="81" y="227"/>
                    </a:lnTo>
                    <a:lnTo>
                      <a:pt x="74" y="222"/>
                    </a:lnTo>
                    <a:lnTo>
                      <a:pt x="71" y="213"/>
                    </a:lnTo>
                    <a:lnTo>
                      <a:pt x="71" y="18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5717" y="1453"/>
              <a:ext cx="246" cy="279"/>
            </a:xfrm>
            <a:custGeom>
              <a:avLst/>
              <a:gdLst>
                <a:gd name="T0" fmla="*/ 68 w 246"/>
                <a:gd name="T1" fmla="*/ 46 h 279"/>
                <a:gd name="T2" fmla="*/ 68 w 246"/>
                <a:gd name="T3" fmla="*/ 7 h 279"/>
                <a:gd name="T4" fmla="*/ 0 w 246"/>
                <a:gd name="T5" fmla="*/ 7 h 279"/>
                <a:gd name="T6" fmla="*/ 0 w 246"/>
                <a:gd name="T7" fmla="*/ 279 h 279"/>
                <a:gd name="T8" fmla="*/ 71 w 246"/>
                <a:gd name="T9" fmla="*/ 279 h 279"/>
                <a:gd name="T10" fmla="*/ 71 w 246"/>
                <a:gd name="T11" fmla="*/ 129 h 279"/>
                <a:gd name="T12" fmla="*/ 73 w 246"/>
                <a:gd name="T13" fmla="*/ 107 h 279"/>
                <a:gd name="T14" fmla="*/ 78 w 246"/>
                <a:gd name="T15" fmla="*/ 90 h 279"/>
                <a:gd name="T16" fmla="*/ 88 w 246"/>
                <a:gd name="T17" fmla="*/ 73 h 279"/>
                <a:gd name="T18" fmla="*/ 105 w 246"/>
                <a:gd name="T19" fmla="*/ 62 h 279"/>
                <a:gd name="T20" fmla="*/ 127 w 246"/>
                <a:gd name="T21" fmla="*/ 59 h 279"/>
                <a:gd name="T22" fmla="*/ 133 w 246"/>
                <a:gd name="T23" fmla="*/ 59 h 279"/>
                <a:gd name="T24" fmla="*/ 154 w 246"/>
                <a:gd name="T25" fmla="*/ 65 h 279"/>
                <a:gd name="T26" fmla="*/ 167 w 246"/>
                <a:gd name="T27" fmla="*/ 80 h 279"/>
                <a:gd name="T28" fmla="*/ 171 w 246"/>
                <a:gd name="T29" fmla="*/ 87 h 279"/>
                <a:gd name="T30" fmla="*/ 173 w 246"/>
                <a:gd name="T31" fmla="*/ 98 h 279"/>
                <a:gd name="T32" fmla="*/ 173 w 246"/>
                <a:gd name="T33" fmla="*/ 279 h 279"/>
                <a:gd name="T34" fmla="*/ 246 w 246"/>
                <a:gd name="T35" fmla="*/ 279 h 279"/>
                <a:gd name="T36" fmla="*/ 246 w 246"/>
                <a:gd name="T37" fmla="*/ 95 h 279"/>
                <a:gd name="T38" fmla="*/ 244 w 246"/>
                <a:gd name="T39" fmla="*/ 73 h 279"/>
                <a:gd name="T40" fmla="*/ 239 w 246"/>
                <a:gd name="T41" fmla="*/ 52 h 279"/>
                <a:gd name="T42" fmla="*/ 231 w 246"/>
                <a:gd name="T43" fmla="*/ 35 h 279"/>
                <a:gd name="T44" fmla="*/ 219 w 246"/>
                <a:gd name="T45" fmla="*/ 22 h 279"/>
                <a:gd name="T46" fmla="*/ 209 w 246"/>
                <a:gd name="T47" fmla="*/ 15 h 279"/>
                <a:gd name="T48" fmla="*/ 192 w 246"/>
                <a:gd name="T49" fmla="*/ 6 h 279"/>
                <a:gd name="T50" fmla="*/ 172 w 246"/>
                <a:gd name="T51" fmla="*/ 1 h 279"/>
                <a:gd name="T52" fmla="*/ 150 w 246"/>
                <a:gd name="T53" fmla="*/ 0 h 279"/>
                <a:gd name="T54" fmla="*/ 130 w 246"/>
                <a:gd name="T55" fmla="*/ 1 h 279"/>
                <a:gd name="T56" fmla="*/ 111 w 246"/>
                <a:gd name="T57" fmla="*/ 7 h 279"/>
                <a:gd name="T58" fmla="*/ 94 w 246"/>
                <a:gd name="T59" fmla="*/ 16 h 279"/>
                <a:gd name="T60" fmla="*/ 86 w 246"/>
                <a:gd name="T61" fmla="*/ 22 h 279"/>
                <a:gd name="T62" fmla="*/ 78 w 246"/>
                <a:gd name="T63" fmla="*/ 32 h 279"/>
                <a:gd name="T64" fmla="*/ 68 w 246"/>
                <a:gd name="T65" fmla="*/ 46 h 2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6" h="279">
                  <a:moveTo>
                    <a:pt x="68" y="46"/>
                  </a:moveTo>
                  <a:lnTo>
                    <a:pt x="68" y="7"/>
                  </a:lnTo>
                  <a:lnTo>
                    <a:pt x="0" y="7"/>
                  </a:lnTo>
                  <a:lnTo>
                    <a:pt x="0" y="279"/>
                  </a:lnTo>
                  <a:lnTo>
                    <a:pt x="71" y="279"/>
                  </a:lnTo>
                  <a:lnTo>
                    <a:pt x="71" y="129"/>
                  </a:lnTo>
                  <a:lnTo>
                    <a:pt x="73" y="107"/>
                  </a:lnTo>
                  <a:lnTo>
                    <a:pt x="78" y="90"/>
                  </a:lnTo>
                  <a:lnTo>
                    <a:pt x="88" y="73"/>
                  </a:lnTo>
                  <a:lnTo>
                    <a:pt x="105" y="62"/>
                  </a:lnTo>
                  <a:lnTo>
                    <a:pt x="127" y="59"/>
                  </a:lnTo>
                  <a:lnTo>
                    <a:pt x="133" y="59"/>
                  </a:lnTo>
                  <a:lnTo>
                    <a:pt x="154" y="65"/>
                  </a:lnTo>
                  <a:lnTo>
                    <a:pt x="167" y="80"/>
                  </a:lnTo>
                  <a:lnTo>
                    <a:pt x="171" y="87"/>
                  </a:lnTo>
                  <a:lnTo>
                    <a:pt x="173" y="98"/>
                  </a:lnTo>
                  <a:lnTo>
                    <a:pt x="173" y="279"/>
                  </a:lnTo>
                  <a:lnTo>
                    <a:pt x="246" y="279"/>
                  </a:lnTo>
                  <a:lnTo>
                    <a:pt x="246" y="95"/>
                  </a:lnTo>
                  <a:lnTo>
                    <a:pt x="244" y="73"/>
                  </a:lnTo>
                  <a:lnTo>
                    <a:pt x="239" y="52"/>
                  </a:lnTo>
                  <a:lnTo>
                    <a:pt x="231" y="35"/>
                  </a:lnTo>
                  <a:lnTo>
                    <a:pt x="219" y="22"/>
                  </a:lnTo>
                  <a:lnTo>
                    <a:pt x="209" y="15"/>
                  </a:lnTo>
                  <a:lnTo>
                    <a:pt x="192" y="6"/>
                  </a:lnTo>
                  <a:lnTo>
                    <a:pt x="172" y="1"/>
                  </a:lnTo>
                  <a:lnTo>
                    <a:pt x="150" y="0"/>
                  </a:lnTo>
                  <a:lnTo>
                    <a:pt x="130" y="1"/>
                  </a:lnTo>
                  <a:lnTo>
                    <a:pt x="111" y="7"/>
                  </a:lnTo>
                  <a:lnTo>
                    <a:pt x="94" y="16"/>
                  </a:lnTo>
                  <a:lnTo>
                    <a:pt x="86" y="22"/>
                  </a:lnTo>
                  <a:lnTo>
                    <a:pt x="78" y="32"/>
                  </a:lnTo>
                  <a:lnTo>
                    <a:pt x="68" y="4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grpSp>
          <p:nvGrpSpPr>
            <p:cNvPr id="25" name="Group 35"/>
            <p:cNvGrpSpPr>
              <a:grpSpLocks/>
            </p:cNvGrpSpPr>
            <p:nvPr/>
          </p:nvGrpSpPr>
          <p:grpSpPr bwMode="auto">
            <a:xfrm>
              <a:off x="6014" y="1353"/>
              <a:ext cx="251" cy="388"/>
              <a:chOff x="6014" y="1353"/>
              <a:chExt cx="251" cy="388"/>
            </a:xfrm>
          </p:grpSpPr>
          <p:sp>
            <p:nvSpPr>
              <p:cNvPr id="105" name="Freeform 36"/>
              <p:cNvSpPr>
                <a:spLocks/>
              </p:cNvSpPr>
              <p:nvPr/>
            </p:nvSpPr>
            <p:spPr bwMode="auto">
              <a:xfrm>
                <a:off x="6014" y="1353"/>
                <a:ext cx="251" cy="388"/>
              </a:xfrm>
              <a:custGeom>
                <a:avLst/>
                <a:gdLst>
                  <a:gd name="T0" fmla="*/ 128 w 251"/>
                  <a:gd name="T1" fmla="*/ 100 h 388"/>
                  <a:gd name="T2" fmla="*/ 103 w 251"/>
                  <a:gd name="T3" fmla="*/ 101 h 388"/>
                  <a:gd name="T4" fmla="*/ 65 w 251"/>
                  <a:gd name="T5" fmla="*/ 114 h 388"/>
                  <a:gd name="T6" fmla="*/ 34 w 251"/>
                  <a:gd name="T7" fmla="*/ 139 h 388"/>
                  <a:gd name="T8" fmla="*/ 16 w 251"/>
                  <a:gd name="T9" fmla="*/ 165 h 388"/>
                  <a:gd name="T10" fmla="*/ 4 w 251"/>
                  <a:gd name="T11" fmla="*/ 202 h 388"/>
                  <a:gd name="T12" fmla="*/ 0 w 251"/>
                  <a:gd name="T13" fmla="*/ 248 h 388"/>
                  <a:gd name="T14" fmla="*/ 1 w 251"/>
                  <a:gd name="T15" fmla="*/ 277 h 388"/>
                  <a:gd name="T16" fmla="*/ 12 w 251"/>
                  <a:gd name="T17" fmla="*/ 316 h 388"/>
                  <a:gd name="T18" fmla="*/ 31 w 251"/>
                  <a:gd name="T19" fmla="*/ 349 h 388"/>
                  <a:gd name="T20" fmla="*/ 47 w 251"/>
                  <a:gd name="T21" fmla="*/ 365 h 388"/>
                  <a:gd name="T22" fmla="*/ 82 w 251"/>
                  <a:gd name="T23" fmla="*/ 382 h 388"/>
                  <a:gd name="T24" fmla="*/ 127 w 251"/>
                  <a:gd name="T25" fmla="*/ 388 h 388"/>
                  <a:gd name="T26" fmla="*/ 161 w 251"/>
                  <a:gd name="T27" fmla="*/ 384 h 388"/>
                  <a:gd name="T28" fmla="*/ 198 w 251"/>
                  <a:gd name="T29" fmla="*/ 369 h 388"/>
                  <a:gd name="T30" fmla="*/ 227 w 251"/>
                  <a:gd name="T31" fmla="*/ 341 h 388"/>
                  <a:gd name="T32" fmla="*/ 240 w 251"/>
                  <a:gd name="T33" fmla="*/ 318 h 388"/>
                  <a:gd name="T34" fmla="*/ 250 w 251"/>
                  <a:gd name="T35" fmla="*/ 280 h 388"/>
                  <a:gd name="T36" fmla="*/ 176 w 251"/>
                  <a:gd name="T37" fmla="*/ 294 h 388"/>
                  <a:gd name="T38" fmla="*/ 165 w 251"/>
                  <a:gd name="T39" fmla="*/ 315 h 388"/>
                  <a:gd name="T40" fmla="*/ 146 w 251"/>
                  <a:gd name="T41" fmla="*/ 328 h 388"/>
                  <a:gd name="T42" fmla="*/ 109 w 251"/>
                  <a:gd name="T43" fmla="*/ 325 h 388"/>
                  <a:gd name="T44" fmla="*/ 81 w 251"/>
                  <a:gd name="T45" fmla="*/ 294 h 388"/>
                  <a:gd name="T46" fmla="*/ 75 w 251"/>
                  <a:gd name="T47" fmla="*/ 269 h 388"/>
                  <a:gd name="T48" fmla="*/ 74 w 251"/>
                  <a:gd name="T49" fmla="*/ 233 h 388"/>
                  <a:gd name="T50" fmla="*/ 81 w 251"/>
                  <a:gd name="T51" fmla="*/ 196 h 388"/>
                  <a:gd name="T52" fmla="*/ 93 w 251"/>
                  <a:gd name="T53" fmla="*/ 175 h 388"/>
                  <a:gd name="T54" fmla="*/ 130 w 251"/>
                  <a:gd name="T55" fmla="*/ 160 h 388"/>
                  <a:gd name="T56" fmla="*/ 153 w 251"/>
                  <a:gd name="T57" fmla="*/ 164 h 388"/>
                  <a:gd name="T58" fmla="*/ 173 w 251"/>
                  <a:gd name="T59" fmla="*/ 184 h 388"/>
                  <a:gd name="T60" fmla="*/ 178 w 251"/>
                  <a:gd name="T61" fmla="*/ 204 h 388"/>
                  <a:gd name="T62" fmla="*/ 249 w 251"/>
                  <a:gd name="T63" fmla="*/ 191 h 388"/>
                  <a:gd name="T64" fmla="*/ 236 w 251"/>
                  <a:gd name="T65" fmla="*/ 150 h 388"/>
                  <a:gd name="T66" fmla="*/ 212 w 251"/>
                  <a:gd name="T67" fmla="*/ 123 h 388"/>
                  <a:gd name="T68" fmla="*/ 190 w 251"/>
                  <a:gd name="T69" fmla="*/ 110 h 388"/>
                  <a:gd name="T70" fmla="*/ 151 w 251"/>
                  <a:gd name="T71" fmla="*/ 101 h 38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51" h="388">
                    <a:moveTo>
                      <a:pt x="151" y="101"/>
                    </a:moveTo>
                    <a:lnTo>
                      <a:pt x="128" y="100"/>
                    </a:lnTo>
                    <a:lnTo>
                      <a:pt x="126" y="100"/>
                    </a:lnTo>
                    <a:lnTo>
                      <a:pt x="103" y="101"/>
                    </a:lnTo>
                    <a:lnTo>
                      <a:pt x="83" y="106"/>
                    </a:lnTo>
                    <a:lnTo>
                      <a:pt x="65" y="114"/>
                    </a:lnTo>
                    <a:lnTo>
                      <a:pt x="48" y="125"/>
                    </a:lnTo>
                    <a:lnTo>
                      <a:pt x="34" y="139"/>
                    </a:lnTo>
                    <a:lnTo>
                      <a:pt x="26" y="149"/>
                    </a:lnTo>
                    <a:lnTo>
                      <a:pt x="16" y="165"/>
                    </a:lnTo>
                    <a:lnTo>
                      <a:pt x="9" y="183"/>
                    </a:lnTo>
                    <a:lnTo>
                      <a:pt x="4" y="202"/>
                    </a:lnTo>
                    <a:lnTo>
                      <a:pt x="1" y="224"/>
                    </a:lnTo>
                    <a:lnTo>
                      <a:pt x="0" y="248"/>
                    </a:lnTo>
                    <a:lnTo>
                      <a:pt x="0" y="254"/>
                    </a:lnTo>
                    <a:lnTo>
                      <a:pt x="1" y="277"/>
                    </a:lnTo>
                    <a:lnTo>
                      <a:pt x="5" y="297"/>
                    </a:lnTo>
                    <a:lnTo>
                      <a:pt x="12" y="316"/>
                    </a:lnTo>
                    <a:lnTo>
                      <a:pt x="20" y="333"/>
                    </a:lnTo>
                    <a:lnTo>
                      <a:pt x="31" y="349"/>
                    </a:lnTo>
                    <a:lnTo>
                      <a:pt x="33" y="352"/>
                    </a:lnTo>
                    <a:lnTo>
                      <a:pt x="47" y="365"/>
                    </a:lnTo>
                    <a:lnTo>
                      <a:pt x="63" y="375"/>
                    </a:lnTo>
                    <a:lnTo>
                      <a:pt x="82" y="382"/>
                    </a:lnTo>
                    <a:lnTo>
                      <a:pt x="103" y="386"/>
                    </a:lnTo>
                    <a:lnTo>
                      <a:pt x="127" y="388"/>
                    </a:lnTo>
                    <a:lnTo>
                      <a:pt x="139" y="388"/>
                    </a:lnTo>
                    <a:lnTo>
                      <a:pt x="161" y="384"/>
                    </a:lnTo>
                    <a:lnTo>
                      <a:pt x="181" y="378"/>
                    </a:lnTo>
                    <a:lnTo>
                      <a:pt x="198" y="369"/>
                    </a:lnTo>
                    <a:lnTo>
                      <a:pt x="214" y="357"/>
                    </a:lnTo>
                    <a:lnTo>
                      <a:pt x="227" y="341"/>
                    </a:lnTo>
                    <a:lnTo>
                      <a:pt x="230" y="336"/>
                    </a:lnTo>
                    <a:lnTo>
                      <a:pt x="240" y="318"/>
                    </a:lnTo>
                    <a:lnTo>
                      <a:pt x="247" y="299"/>
                    </a:lnTo>
                    <a:lnTo>
                      <a:pt x="250" y="280"/>
                    </a:lnTo>
                    <a:lnTo>
                      <a:pt x="178" y="280"/>
                    </a:lnTo>
                    <a:lnTo>
                      <a:pt x="176" y="294"/>
                    </a:lnTo>
                    <a:lnTo>
                      <a:pt x="172" y="306"/>
                    </a:lnTo>
                    <a:lnTo>
                      <a:pt x="165" y="315"/>
                    </a:lnTo>
                    <a:lnTo>
                      <a:pt x="158" y="324"/>
                    </a:lnTo>
                    <a:lnTo>
                      <a:pt x="146" y="328"/>
                    </a:lnTo>
                    <a:lnTo>
                      <a:pt x="129" y="328"/>
                    </a:lnTo>
                    <a:lnTo>
                      <a:pt x="109" y="325"/>
                    </a:lnTo>
                    <a:lnTo>
                      <a:pt x="92" y="313"/>
                    </a:lnTo>
                    <a:lnTo>
                      <a:pt x="81" y="294"/>
                    </a:lnTo>
                    <a:lnTo>
                      <a:pt x="79" y="287"/>
                    </a:lnTo>
                    <a:lnTo>
                      <a:pt x="75" y="269"/>
                    </a:lnTo>
                    <a:lnTo>
                      <a:pt x="74" y="246"/>
                    </a:lnTo>
                    <a:lnTo>
                      <a:pt x="74" y="233"/>
                    </a:lnTo>
                    <a:lnTo>
                      <a:pt x="77" y="212"/>
                    </a:lnTo>
                    <a:lnTo>
                      <a:pt x="81" y="196"/>
                    </a:lnTo>
                    <a:lnTo>
                      <a:pt x="81" y="194"/>
                    </a:lnTo>
                    <a:lnTo>
                      <a:pt x="93" y="175"/>
                    </a:lnTo>
                    <a:lnTo>
                      <a:pt x="109" y="164"/>
                    </a:lnTo>
                    <a:lnTo>
                      <a:pt x="130" y="160"/>
                    </a:lnTo>
                    <a:lnTo>
                      <a:pt x="131" y="160"/>
                    </a:lnTo>
                    <a:lnTo>
                      <a:pt x="153" y="164"/>
                    </a:lnTo>
                    <a:lnTo>
                      <a:pt x="168" y="176"/>
                    </a:lnTo>
                    <a:lnTo>
                      <a:pt x="173" y="184"/>
                    </a:lnTo>
                    <a:lnTo>
                      <a:pt x="177" y="194"/>
                    </a:lnTo>
                    <a:lnTo>
                      <a:pt x="178" y="204"/>
                    </a:lnTo>
                    <a:lnTo>
                      <a:pt x="251" y="204"/>
                    </a:lnTo>
                    <a:lnTo>
                      <a:pt x="249" y="191"/>
                    </a:lnTo>
                    <a:lnTo>
                      <a:pt x="244" y="169"/>
                    </a:lnTo>
                    <a:lnTo>
                      <a:pt x="236" y="150"/>
                    </a:lnTo>
                    <a:lnTo>
                      <a:pt x="226" y="135"/>
                    </a:lnTo>
                    <a:lnTo>
                      <a:pt x="212" y="123"/>
                    </a:lnTo>
                    <a:lnTo>
                      <a:pt x="207" y="119"/>
                    </a:lnTo>
                    <a:lnTo>
                      <a:pt x="190" y="110"/>
                    </a:lnTo>
                    <a:lnTo>
                      <a:pt x="172" y="104"/>
                    </a:lnTo>
                    <a:lnTo>
                      <a:pt x="151" y="10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37"/>
              <p:cNvSpPr>
                <a:spLocks/>
              </p:cNvSpPr>
              <p:nvPr/>
            </p:nvSpPr>
            <p:spPr bwMode="auto">
              <a:xfrm>
                <a:off x="6014" y="1353"/>
                <a:ext cx="251" cy="388"/>
              </a:xfrm>
              <a:custGeom>
                <a:avLst/>
                <a:gdLst>
                  <a:gd name="T0" fmla="*/ 219 w 251"/>
                  <a:gd name="T1" fmla="*/ 0 h 388"/>
                  <a:gd name="T2" fmla="*/ 161 w 251"/>
                  <a:gd name="T3" fmla="*/ 0 h 388"/>
                  <a:gd name="T4" fmla="*/ 128 w 251"/>
                  <a:gd name="T5" fmla="*/ 42 h 388"/>
                  <a:gd name="T6" fmla="*/ 95 w 251"/>
                  <a:gd name="T7" fmla="*/ 0 h 388"/>
                  <a:gd name="T8" fmla="*/ 37 w 251"/>
                  <a:gd name="T9" fmla="*/ 0 h 388"/>
                  <a:gd name="T10" fmla="*/ 96 w 251"/>
                  <a:gd name="T11" fmla="*/ 74 h 388"/>
                  <a:gd name="T12" fmla="*/ 160 w 251"/>
                  <a:gd name="T13" fmla="*/ 74 h 388"/>
                  <a:gd name="T14" fmla="*/ 219 w 251"/>
                  <a:gd name="T15" fmla="*/ 0 h 3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1" h="388">
                    <a:moveTo>
                      <a:pt x="219" y="0"/>
                    </a:moveTo>
                    <a:lnTo>
                      <a:pt x="161" y="0"/>
                    </a:lnTo>
                    <a:lnTo>
                      <a:pt x="128" y="42"/>
                    </a:lnTo>
                    <a:lnTo>
                      <a:pt x="95" y="0"/>
                    </a:lnTo>
                    <a:lnTo>
                      <a:pt x="37" y="0"/>
                    </a:lnTo>
                    <a:lnTo>
                      <a:pt x="96" y="74"/>
                    </a:lnTo>
                    <a:lnTo>
                      <a:pt x="160" y="74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6" name="Freeform 38"/>
            <p:cNvSpPr>
              <a:spLocks/>
            </p:cNvSpPr>
            <p:nvPr/>
          </p:nvSpPr>
          <p:spPr bwMode="auto">
            <a:xfrm>
              <a:off x="6314" y="1453"/>
              <a:ext cx="247" cy="279"/>
            </a:xfrm>
            <a:custGeom>
              <a:avLst/>
              <a:gdLst>
                <a:gd name="T0" fmla="*/ 69 w 247"/>
                <a:gd name="T1" fmla="*/ 46 h 279"/>
                <a:gd name="T2" fmla="*/ 69 w 247"/>
                <a:gd name="T3" fmla="*/ 7 h 279"/>
                <a:gd name="T4" fmla="*/ 0 w 247"/>
                <a:gd name="T5" fmla="*/ 7 h 279"/>
                <a:gd name="T6" fmla="*/ 0 w 247"/>
                <a:gd name="T7" fmla="*/ 279 h 279"/>
                <a:gd name="T8" fmla="*/ 71 w 247"/>
                <a:gd name="T9" fmla="*/ 279 h 279"/>
                <a:gd name="T10" fmla="*/ 71 w 247"/>
                <a:gd name="T11" fmla="*/ 129 h 279"/>
                <a:gd name="T12" fmla="*/ 73 w 247"/>
                <a:gd name="T13" fmla="*/ 107 h 279"/>
                <a:gd name="T14" fmla="*/ 78 w 247"/>
                <a:gd name="T15" fmla="*/ 90 h 279"/>
                <a:gd name="T16" fmla="*/ 88 w 247"/>
                <a:gd name="T17" fmla="*/ 73 h 279"/>
                <a:gd name="T18" fmla="*/ 105 w 247"/>
                <a:gd name="T19" fmla="*/ 62 h 279"/>
                <a:gd name="T20" fmla="*/ 127 w 247"/>
                <a:gd name="T21" fmla="*/ 59 h 279"/>
                <a:gd name="T22" fmla="*/ 133 w 247"/>
                <a:gd name="T23" fmla="*/ 59 h 279"/>
                <a:gd name="T24" fmla="*/ 154 w 247"/>
                <a:gd name="T25" fmla="*/ 65 h 279"/>
                <a:gd name="T26" fmla="*/ 167 w 247"/>
                <a:gd name="T27" fmla="*/ 80 h 279"/>
                <a:gd name="T28" fmla="*/ 171 w 247"/>
                <a:gd name="T29" fmla="*/ 87 h 279"/>
                <a:gd name="T30" fmla="*/ 173 w 247"/>
                <a:gd name="T31" fmla="*/ 98 h 279"/>
                <a:gd name="T32" fmla="*/ 173 w 247"/>
                <a:gd name="T33" fmla="*/ 279 h 279"/>
                <a:gd name="T34" fmla="*/ 246 w 247"/>
                <a:gd name="T35" fmla="*/ 279 h 279"/>
                <a:gd name="T36" fmla="*/ 246 w 247"/>
                <a:gd name="T37" fmla="*/ 95 h 279"/>
                <a:gd name="T38" fmla="*/ 244 w 247"/>
                <a:gd name="T39" fmla="*/ 73 h 279"/>
                <a:gd name="T40" fmla="*/ 239 w 247"/>
                <a:gd name="T41" fmla="*/ 52 h 279"/>
                <a:gd name="T42" fmla="*/ 231 w 247"/>
                <a:gd name="T43" fmla="*/ 35 h 279"/>
                <a:gd name="T44" fmla="*/ 219 w 247"/>
                <a:gd name="T45" fmla="*/ 22 h 279"/>
                <a:gd name="T46" fmla="*/ 209 w 247"/>
                <a:gd name="T47" fmla="*/ 15 h 279"/>
                <a:gd name="T48" fmla="*/ 192 w 247"/>
                <a:gd name="T49" fmla="*/ 6 h 279"/>
                <a:gd name="T50" fmla="*/ 172 w 247"/>
                <a:gd name="T51" fmla="*/ 1 h 279"/>
                <a:gd name="T52" fmla="*/ 150 w 247"/>
                <a:gd name="T53" fmla="*/ 0 h 279"/>
                <a:gd name="T54" fmla="*/ 130 w 247"/>
                <a:gd name="T55" fmla="*/ 1 h 279"/>
                <a:gd name="T56" fmla="*/ 111 w 247"/>
                <a:gd name="T57" fmla="*/ 7 h 279"/>
                <a:gd name="T58" fmla="*/ 94 w 247"/>
                <a:gd name="T59" fmla="*/ 16 h 279"/>
                <a:gd name="T60" fmla="*/ 86 w 247"/>
                <a:gd name="T61" fmla="*/ 22 h 279"/>
                <a:gd name="T62" fmla="*/ 78 w 247"/>
                <a:gd name="T63" fmla="*/ 32 h 279"/>
                <a:gd name="T64" fmla="*/ 69 w 247"/>
                <a:gd name="T65" fmla="*/ 46 h 2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7" h="279">
                  <a:moveTo>
                    <a:pt x="69" y="46"/>
                  </a:moveTo>
                  <a:lnTo>
                    <a:pt x="69" y="7"/>
                  </a:lnTo>
                  <a:lnTo>
                    <a:pt x="0" y="7"/>
                  </a:lnTo>
                  <a:lnTo>
                    <a:pt x="0" y="279"/>
                  </a:lnTo>
                  <a:lnTo>
                    <a:pt x="71" y="279"/>
                  </a:lnTo>
                  <a:lnTo>
                    <a:pt x="71" y="129"/>
                  </a:lnTo>
                  <a:lnTo>
                    <a:pt x="73" y="107"/>
                  </a:lnTo>
                  <a:lnTo>
                    <a:pt x="78" y="90"/>
                  </a:lnTo>
                  <a:lnTo>
                    <a:pt x="88" y="73"/>
                  </a:lnTo>
                  <a:lnTo>
                    <a:pt x="105" y="62"/>
                  </a:lnTo>
                  <a:lnTo>
                    <a:pt x="127" y="59"/>
                  </a:lnTo>
                  <a:lnTo>
                    <a:pt x="133" y="59"/>
                  </a:lnTo>
                  <a:lnTo>
                    <a:pt x="154" y="65"/>
                  </a:lnTo>
                  <a:lnTo>
                    <a:pt x="167" y="80"/>
                  </a:lnTo>
                  <a:lnTo>
                    <a:pt x="171" y="87"/>
                  </a:lnTo>
                  <a:lnTo>
                    <a:pt x="173" y="98"/>
                  </a:lnTo>
                  <a:lnTo>
                    <a:pt x="173" y="279"/>
                  </a:lnTo>
                  <a:lnTo>
                    <a:pt x="246" y="279"/>
                  </a:lnTo>
                  <a:lnTo>
                    <a:pt x="246" y="95"/>
                  </a:lnTo>
                  <a:lnTo>
                    <a:pt x="244" y="73"/>
                  </a:lnTo>
                  <a:lnTo>
                    <a:pt x="239" y="52"/>
                  </a:lnTo>
                  <a:lnTo>
                    <a:pt x="231" y="35"/>
                  </a:lnTo>
                  <a:lnTo>
                    <a:pt x="219" y="22"/>
                  </a:lnTo>
                  <a:lnTo>
                    <a:pt x="209" y="15"/>
                  </a:lnTo>
                  <a:lnTo>
                    <a:pt x="192" y="6"/>
                  </a:lnTo>
                  <a:lnTo>
                    <a:pt x="172" y="1"/>
                  </a:lnTo>
                  <a:lnTo>
                    <a:pt x="150" y="0"/>
                  </a:lnTo>
                  <a:lnTo>
                    <a:pt x="130" y="1"/>
                  </a:lnTo>
                  <a:lnTo>
                    <a:pt x="111" y="7"/>
                  </a:lnTo>
                  <a:lnTo>
                    <a:pt x="94" y="16"/>
                  </a:lnTo>
                  <a:lnTo>
                    <a:pt x="86" y="22"/>
                  </a:lnTo>
                  <a:lnTo>
                    <a:pt x="78" y="32"/>
                  </a:lnTo>
                  <a:lnTo>
                    <a:pt x="69" y="4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grpSp>
          <p:nvGrpSpPr>
            <p:cNvPr id="27" name="Group 39"/>
            <p:cNvGrpSpPr>
              <a:grpSpLocks/>
            </p:cNvGrpSpPr>
            <p:nvPr/>
          </p:nvGrpSpPr>
          <p:grpSpPr bwMode="auto">
            <a:xfrm>
              <a:off x="6605" y="1452"/>
              <a:ext cx="271" cy="289"/>
              <a:chOff x="6605" y="1452"/>
              <a:chExt cx="271" cy="289"/>
            </a:xfrm>
          </p:grpSpPr>
          <p:sp>
            <p:nvSpPr>
              <p:cNvPr id="103" name="Freeform 40"/>
              <p:cNvSpPr>
                <a:spLocks/>
              </p:cNvSpPr>
              <p:nvPr/>
            </p:nvSpPr>
            <p:spPr bwMode="auto">
              <a:xfrm>
                <a:off x="6605" y="1452"/>
                <a:ext cx="271" cy="289"/>
              </a:xfrm>
              <a:custGeom>
                <a:avLst/>
                <a:gdLst>
                  <a:gd name="T0" fmla="*/ 88 w 271"/>
                  <a:gd name="T1" fmla="*/ 6 h 289"/>
                  <a:gd name="T2" fmla="*/ 69 w 271"/>
                  <a:gd name="T3" fmla="*/ 14 h 289"/>
                  <a:gd name="T4" fmla="*/ 52 w 271"/>
                  <a:gd name="T5" fmla="*/ 24 h 289"/>
                  <a:gd name="T6" fmla="*/ 37 w 271"/>
                  <a:gd name="T7" fmla="*/ 37 h 289"/>
                  <a:gd name="T8" fmla="*/ 28 w 271"/>
                  <a:gd name="T9" fmla="*/ 48 h 289"/>
                  <a:gd name="T10" fmla="*/ 18 w 271"/>
                  <a:gd name="T11" fmla="*/ 63 h 289"/>
                  <a:gd name="T12" fmla="*/ 10 w 271"/>
                  <a:gd name="T13" fmla="*/ 81 h 289"/>
                  <a:gd name="T14" fmla="*/ 4 w 271"/>
                  <a:gd name="T15" fmla="*/ 101 h 289"/>
                  <a:gd name="T16" fmla="*/ 1 w 271"/>
                  <a:gd name="T17" fmla="*/ 122 h 289"/>
                  <a:gd name="T18" fmla="*/ 0 w 271"/>
                  <a:gd name="T19" fmla="*/ 146 h 289"/>
                  <a:gd name="T20" fmla="*/ 0 w 271"/>
                  <a:gd name="T21" fmla="*/ 167 h 289"/>
                  <a:gd name="T22" fmla="*/ 4 w 271"/>
                  <a:gd name="T23" fmla="*/ 189 h 289"/>
                  <a:gd name="T24" fmla="*/ 9 w 271"/>
                  <a:gd name="T25" fmla="*/ 209 h 289"/>
                  <a:gd name="T26" fmla="*/ 17 w 271"/>
                  <a:gd name="T27" fmla="*/ 227 h 289"/>
                  <a:gd name="T28" fmla="*/ 28 w 271"/>
                  <a:gd name="T29" fmla="*/ 242 h 289"/>
                  <a:gd name="T30" fmla="*/ 41 w 271"/>
                  <a:gd name="T31" fmla="*/ 255 h 289"/>
                  <a:gd name="T32" fmla="*/ 42 w 271"/>
                  <a:gd name="T33" fmla="*/ 256 h 289"/>
                  <a:gd name="T34" fmla="*/ 59 w 271"/>
                  <a:gd name="T35" fmla="*/ 268 h 289"/>
                  <a:gd name="T36" fmla="*/ 77 w 271"/>
                  <a:gd name="T37" fmla="*/ 277 h 289"/>
                  <a:gd name="T38" fmla="*/ 96 w 271"/>
                  <a:gd name="T39" fmla="*/ 283 h 289"/>
                  <a:gd name="T40" fmla="*/ 116 w 271"/>
                  <a:gd name="T41" fmla="*/ 287 h 289"/>
                  <a:gd name="T42" fmla="*/ 137 w 271"/>
                  <a:gd name="T43" fmla="*/ 289 h 289"/>
                  <a:gd name="T44" fmla="*/ 149 w 271"/>
                  <a:gd name="T45" fmla="*/ 288 h 289"/>
                  <a:gd name="T46" fmla="*/ 171 w 271"/>
                  <a:gd name="T47" fmla="*/ 286 h 289"/>
                  <a:gd name="T48" fmla="*/ 191 w 271"/>
                  <a:gd name="T49" fmla="*/ 280 h 289"/>
                  <a:gd name="T50" fmla="*/ 209 w 271"/>
                  <a:gd name="T51" fmla="*/ 272 h 289"/>
                  <a:gd name="T52" fmla="*/ 225 w 271"/>
                  <a:gd name="T53" fmla="*/ 262 h 289"/>
                  <a:gd name="T54" fmla="*/ 240 w 271"/>
                  <a:gd name="T55" fmla="*/ 249 h 289"/>
                  <a:gd name="T56" fmla="*/ 251 w 271"/>
                  <a:gd name="T57" fmla="*/ 235 h 289"/>
                  <a:gd name="T58" fmla="*/ 261 w 271"/>
                  <a:gd name="T59" fmla="*/ 217 h 289"/>
                  <a:gd name="T60" fmla="*/ 266 w 271"/>
                  <a:gd name="T61" fmla="*/ 200 h 289"/>
                  <a:gd name="T62" fmla="*/ 193 w 271"/>
                  <a:gd name="T63" fmla="*/ 200 h 289"/>
                  <a:gd name="T64" fmla="*/ 189 w 271"/>
                  <a:gd name="T65" fmla="*/ 208 h 289"/>
                  <a:gd name="T66" fmla="*/ 184 w 271"/>
                  <a:gd name="T67" fmla="*/ 214 h 289"/>
                  <a:gd name="T68" fmla="*/ 179 w 271"/>
                  <a:gd name="T69" fmla="*/ 218 h 289"/>
                  <a:gd name="T70" fmla="*/ 178 w 271"/>
                  <a:gd name="T71" fmla="*/ 219 h 289"/>
                  <a:gd name="T72" fmla="*/ 160 w 271"/>
                  <a:gd name="T73" fmla="*/ 228 h 289"/>
                  <a:gd name="T74" fmla="*/ 139 w 271"/>
                  <a:gd name="T75" fmla="*/ 231 h 289"/>
                  <a:gd name="T76" fmla="*/ 138 w 271"/>
                  <a:gd name="T77" fmla="*/ 231 h 289"/>
                  <a:gd name="T78" fmla="*/ 117 w 271"/>
                  <a:gd name="T79" fmla="*/ 228 h 289"/>
                  <a:gd name="T80" fmla="*/ 100 w 271"/>
                  <a:gd name="T81" fmla="*/ 221 h 289"/>
                  <a:gd name="T82" fmla="*/ 96 w 271"/>
                  <a:gd name="T83" fmla="*/ 218 h 289"/>
                  <a:gd name="T84" fmla="*/ 83 w 271"/>
                  <a:gd name="T85" fmla="*/ 205 h 289"/>
                  <a:gd name="T86" fmla="*/ 75 w 271"/>
                  <a:gd name="T87" fmla="*/ 186 h 289"/>
                  <a:gd name="T88" fmla="*/ 71 w 271"/>
                  <a:gd name="T89" fmla="*/ 163 h 289"/>
                  <a:gd name="T90" fmla="*/ 270 w 271"/>
                  <a:gd name="T91" fmla="*/ 163 h 289"/>
                  <a:gd name="T92" fmla="*/ 73 w 271"/>
                  <a:gd name="T93" fmla="*/ 116 h 289"/>
                  <a:gd name="T94" fmla="*/ 74 w 271"/>
                  <a:gd name="T95" fmla="*/ 109 h 289"/>
                  <a:gd name="T96" fmla="*/ 81 w 271"/>
                  <a:gd name="T97" fmla="*/ 89 h 289"/>
                  <a:gd name="T98" fmla="*/ 92 w 271"/>
                  <a:gd name="T99" fmla="*/ 74 h 289"/>
                  <a:gd name="T100" fmla="*/ 108 w 271"/>
                  <a:gd name="T101" fmla="*/ 2 h 289"/>
                  <a:gd name="T102" fmla="*/ 88 w 271"/>
                  <a:gd name="T103" fmla="*/ 6 h 28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271" h="289">
                    <a:moveTo>
                      <a:pt x="88" y="6"/>
                    </a:moveTo>
                    <a:lnTo>
                      <a:pt x="69" y="14"/>
                    </a:lnTo>
                    <a:lnTo>
                      <a:pt x="52" y="24"/>
                    </a:lnTo>
                    <a:lnTo>
                      <a:pt x="37" y="37"/>
                    </a:lnTo>
                    <a:lnTo>
                      <a:pt x="28" y="48"/>
                    </a:lnTo>
                    <a:lnTo>
                      <a:pt x="18" y="63"/>
                    </a:lnTo>
                    <a:lnTo>
                      <a:pt x="10" y="81"/>
                    </a:lnTo>
                    <a:lnTo>
                      <a:pt x="4" y="101"/>
                    </a:lnTo>
                    <a:lnTo>
                      <a:pt x="1" y="122"/>
                    </a:lnTo>
                    <a:lnTo>
                      <a:pt x="0" y="146"/>
                    </a:lnTo>
                    <a:lnTo>
                      <a:pt x="0" y="167"/>
                    </a:lnTo>
                    <a:lnTo>
                      <a:pt x="4" y="189"/>
                    </a:lnTo>
                    <a:lnTo>
                      <a:pt x="9" y="209"/>
                    </a:lnTo>
                    <a:lnTo>
                      <a:pt x="17" y="227"/>
                    </a:lnTo>
                    <a:lnTo>
                      <a:pt x="28" y="242"/>
                    </a:lnTo>
                    <a:lnTo>
                      <a:pt x="41" y="255"/>
                    </a:lnTo>
                    <a:lnTo>
                      <a:pt x="42" y="256"/>
                    </a:lnTo>
                    <a:lnTo>
                      <a:pt x="59" y="268"/>
                    </a:lnTo>
                    <a:lnTo>
                      <a:pt x="77" y="277"/>
                    </a:lnTo>
                    <a:lnTo>
                      <a:pt x="96" y="283"/>
                    </a:lnTo>
                    <a:lnTo>
                      <a:pt x="116" y="287"/>
                    </a:lnTo>
                    <a:lnTo>
                      <a:pt x="137" y="289"/>
                    </a:lnTo>
                    <a:lnTo>
                      <a:pt x="149" y="288"/>
                    </a:lnTo>
                    <a:lnTo>
                      <a:pt x="171" y="286"/>
                    </a:lnTo>
                    <a:lnTo>
                      <a:pt x="191" y="280"/>
                    </a:lnTo>
                    <a:lnTo>
                      <a:pt x="209" y="272"/>
                    </a:lnTo>
                    <a:lnTo>
                      <a:pt x="225" y="262"/>
                    </a:lnTo>
                    <a:lnTo>
                      <a:pt x="240" y="249"/>
                    </a:lnTo>
                    <a:lnTo>
                      <a:pt x="251" y="235"/>
                    </a:lnTo>
                    <a:lnTo>
                      <a:pt x="261" y="217"/>
                    </a:lnTo>
                    <a:lnTo>
                      <a:pt x="266" y="200"/>
                    </a:lnTo>
                    <a:lnTo>
                      <a:pt x="193" y="200"/>
                    </a:lnTo>
                    <a:lnTo>
                      <a:pt x="189" y="208"/>
                    </a:lnTo>
                    <a:lnTo>
                      <a:pt x="184" y="214"/>
                    </a:lnTo>
                    <a:lnTo>
                      <a:pt x="179" y="218"/>
                    </a:lnTo>
                    <a:lnTo>
                      <a:pt x="178" y="219"/>
                    </a:lnTo>
                    <a:lnTo>
                      <a:pt x="160" y="228"/>
                    </a:lnTo>
                    <a:lnTo>
                      <a:pt x="139" y="231"/>
                    </a:lnTo>
                    <a:lnTo>
                      <a:pt x="138" y="231"/>
                    </a:lnTo>
                    <a:lnTo>
                      <a:pt x="117" y="228"/>
                    </a:lnTo>
                    <a:lnTo>
                      <a:pt x="100" y="221"/>
                    </a:lnTo>
                    <a:lnTo>
                      <a:pt x="96" y="218"/>
                    </a:lnTo>
                    <a:lnTo>
                      <a:pt x="83" y="205"/>
                    </a:lnTo>
                    <a:lnTo>
                      <a:pt x="75" y="186"/>
                    </a:lnTo>
                    <a:lnTo>
                      <a:pt x="71" y="163"/>
                    </a:lnTo>
                    <a:lnTo>
                      <a:pt x="270" y="163"/>
                    </a:lnTo>
                    <a:lnTo>
                      <a:pt x="73" y="116"/>
                    </a:lnTo>
                    <a:lnTo>
                      <a:pt x="74" y="109"/>
                    </a:lnTo>
                    <a:lnTo>
                      <a:pt x="81" y="89"/>
                    </a:lnTo>
                    <a:lnTo>
                      <a:pt x="92" y="74"/>
                    </a:lnTo>
                    <a:lnTo>
                      <a:pt x="108" y="2"/>
                    </a:lnTo>
                    <a:lnTo>
                      <a:pt x="88" y="6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41"/>
              <p:cNvSpPr>
                <a:spLocks/>
              </p:cNvSpPr>
              <p:nvPr/>
            </p:nvSpPr>
            <p:spPr bwMode="auto">
              <a:xfrm>
                <a:off x="6605" y="1452"/>
                <a:ext cx="271" cy="289"/>
              </a:xfrm>
              <a:custGeom>
                <a:avLst/>
                <a:gdLst>
                  <a:gd name="T0" fmla="*/ 92 w 271"/>
                  <a:gd name="T1" fmla="*/ 74 h 289"/>
                  <a:gd name="T2" fmla="*/ 96 w 271"/>
                  <a:gd name="T3" fmla="*/ 70 h 289"/>
                  <a:gd name="T4" fmla="*/ 113 w 271"/>
                  <a:gd name="T5" fmla="*/ 61 h 289"/>
                  <a:gd name="T6" fmla="*/ 135 w 271"/>
                  <a:gd name="T7" fmla="*/ 58 h 289"/>
                  <a:gd name="T8" fmla="*/ 140 w 271"/>
                  <a:gd name="T9" fmla="*/ 58 h 289"/>
                  <a:gd name="T10" fmla="*/ 160 w 271"/>
                  <a:gd name="T11" fmla="*/ 63 h 289"/>
                  <a:gd name="T12" fmla="*/ 177 w 271"/>
                  <a:gd name="T13" fmla="*/ 73 h 289"/>
                  <a:gd name="T14" fmla="*/ 182 w 271"/>
                  <a:gd name="T15" fmla="*/ 78 h 289"/>
                  <a:gd name="T16" fmla="*/ 191 w 271"/>
                  <a:gd name="T17" fmla="*/ 94 h 289"/>
                  <a:gd name="T18" fmla="*/ 196 w 271"/>
                  <a:gd name="T19" fmla="*/ 116 h 289"/>
                  <a:gd name="T20" fmla="*/ 73 w 271"/>
                  <a:gd name="T21" fmla="*/ 116 h 289"/>
                  <a:gd name="T22" fmla="*/ 270 w 271"/>
                  <a:gd name="T23" fmla="*/ 163 h 289"/>
                  <a:gd name="T24" fmla="*/ 270 w 271"/>
                  <a:gd name="T25" fmla="*/ 146 h 289"/>
                  <a:gd name="T26" fmla="*/ 269 w 271"/>
                  <a:gd name="T27" fmla="*/ 125 h 289"/>
                  <a:gd name="T28" fmla="*/ 268 w 271"/>
                  <a:gd name="T29" fmla="*/ 109 h 289"/>
                  <a:gd name="T30" fmla="*/ 267 w 271"/>
                  <a:gd name="T31" fmla="*/ 109 h 289"/>
                  <a:gd name="T32" fmla="*/ 263 w 271"/>
                  <a:gd name="T33" fmla="*/ 88 h 289"/>
                  <a:gd name="T34" fmla="*/ 256 w 271"/>
                  <a:gd name="T35" fmla="*/ 70 h 289"/>
                  <a:gd name="T36" fmla="*/ 246 w 271"/>
                  <a:gd name="T37" fmla="*/ 53 h 289"/>
                  <a:gd name="T38" fmla="*/ 245 w 271"/>
                  <a:gd name="T39" fmla="*/ 51 h 289"/>
                  <a:gd name="T40" fmla="*/ 231 w 271"/>
                  <a:gd name="T41" fmla="*/ 35 h 289"/>
                  <a:gd name="T42" fmla="*/ 216 w 271"/>
                  <a:gd name="T43" fmla="*/ 22 h 289"/>
                  <a:gd name="T44" fmla="*/ 199 w 271"/>
                  <a:gd name="T45" fmla="*/ 12 h 289"/>
                  <a:gd name="T46" fmla="*/ 194 w 271"/>
                  <a:gd name="T47" fmla="*/ 10 h 289"/>
                  <a:gd name="T48" fmla="*/ 175 w 271"/>
                  <a:gd name="T49" fmla="*/ 4 h 289"/>
                  <a:gd name="T50" fmla="*/ 156 w 271"/>
                  <a:gd name="T51" fmla="*/ 1 h 289"/>
                  <a:gd name="T52" fmla="*/ 135 w 271"/>
                  <a:gd name="T53" fmla="*/ 0 h 289"/>
                  <a:gd name="T54" fmla="*/ 129 w 271"/>
                  <a:gd name="T55" fmla="*/ 0 h 289"/>
                  <a:gd name="T56" fmla="*/ 108 w 271"/>
                  <a:gd name="T57" fmla="*/ 2 h 289"/>
                  <a:gd name="T58" fmla="*/ 92 w 271"/>
                  <a:gd name="T59" fmla="*/ 74 h 28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71" h="289">
                    <a:moveTo>
                      <a:pt x="92" y="74"/>
                    </a:moveTo>
                    <a:lnTo>
                      <a:pt x="96" y="70"/>
                    </a:lnTo>
                    <a:lnTo>
                      <a:pt x="113" y="61"/>
                    </a:lnTo>
                    <a:lnTo>
                      <a:pt x="135" y="58"/>
                    </a:lnTo>
                    <a:lnTo>
                      <a:pt x="140" y="58"/>
                    </a:lnTo>
                    <a:lnTo>
                      <a:pt x="160" y="63"/>
                    </a:lnTo>
                    <a:lnTo>
                      <a:pt x="177" y="73"/>
                    </a:lnTo>
                    <a:lnTo>
                      <a:pt x="182" y="78"/>
                    </a:lnTo>
                    <a:lnTo>
                      <a:pt x="191" y="94"/>
                    </a:lnTo>
                    <a:lnTo>
                      <a:pt x="196" y="116"/>
                    </a:lnTo>
                    <a:lnTo>
                      <a:pt x="73" y="116"/>
                    </a:lnTo>
                    <a:lnTo>
                      <a:pt x="270" y="163"/>
                    </a:lnTo>
                    <a:lnTo>
                      <a:pt x="270" y="146"/>
                    </a:lnTo>
                    <a:lnTo>
                      <a:pt x="269" y="125"/>
                    </a:lnTo>
                    <a:lnTo>
                      <a:pt x="268" y="109"/>
                    </a:lnTo>
                    <a:lnTo>
                      <a:pt x="267" y="109"/>
                    </a:lnTo>
                    <a:lnTo>
                      <a:pt x="263" y="88"/>
                    </a:lnTo>
                    <a:lnTo>
                      <a:pt x="256" y="70"/>
                    </a:lnTo>
                    <a:lnTo>
                      <a:pt x="246" y="53"/>
                    </a:lnTo>
                    <a:lnTo>
                      <a:pt x="245" y="51"/>
                    </a:lnTo>
                    <a:lnTo>
                      <a:pt x="231" y="35"/>
                    </a:lnTo>
                    <a:lnTo>
                      <a:pt x="216" y="22"/>
                    </a:lnTo>
                    <a:lnTo>
                      <a:pt x="199" y="12"/>
                    </a:lnTo>
                    <a:lnTo>
                      <a:pt x="194" y="10"/>
                    </a:lnTo>
                    <a:lnTo>
                      <a:pt x="175" y="4"/>
                    </a:lnTo>
                    <a:lnTo>
                      <a:pt x="156" y="1"/>
                    </a:lnTo>
                    <a:lnTo>
                      <a:pt x="135" y="0"/>
                    </a:lnTo>
                    <a:lnTo>
                      <a:pt x="129" y="0"/>
                    </a:lnTo>
                    <a:lnTo>
                      <a:pt x="108" y="2"/>
                    </a:lnTo>
                    <a:lnTo>
                      <a:pt x="92" y="74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8" name="Freeform 42"/>
            <p:cNvSpPr>
              <a:spLocks/>
            </p:cNvSpPr>
            <p:nvPr/>
          </p:nvSpPr>
          <p:spPr bwMode="auto">
            <a:xfrm>
              <a:off x="6881" y="1460"/>
              <a:ext cx="105" cy="382"/>
            </a:xfrm>
            <a:custGeom>
              <a:avLst/>
              <a:gdLst>
                <a:gd name="T0" fmla="*/ 4 w 105"/>
                <a:gd name="T1" fmla="*/ 323 h 382"/>
                <a:gd name="T2" fmla="*/ 0 w 105"/>
                <a:gd name="T3" fmla="*/ 323 h 382"/>
                <a:gd name="T4" fmla="*/ 0 w 105"/>
                <a:gd name="T5" fmla="*/ 380 h 382"/>
                <a:gd name="T6" fmla="*/ 11 w 105"/>
                <a:gd name="T7" fmla="*/ 380 h 382"/>
                <a:gd name="T8" fmla="*/ 20 w 105"/>
                <a:gd name="T9" fmla="*/ 381 h 382"/>
                <a:gd name="T10" fmla="*/ 25 w 105"/>
                <a:gd name="T11" fmla="*/ 381 h 382"/>
                <a:gd name="T12" fmla="*/ 34 w 105"/>
                <a:gd name="T13" fmla="*/ 381 h 382"/>
                <a:gd name="T14" fmla="*/ 58 w 105"/>
                <a:gd name="T15" fmla="*/ 378 h 382"/>
                <a:gd name="T16" fmla="*/ 76 w 105"/>
                <a:gd name="T17" fmla="*/ 371 h 382"/>
                <a:gd name="T18" fmla="*/ 89 w 105"/>
                <a:gd name="T19" fmla="*/ 361 h 382"/>
                <a:gd name="T20" fmla="*/ 90 w 105"/>
                <a:gd name="T21" fmla="*/ 359 h 382"/>
                <a:gd name="T22" fmla="*/ 99 w 105"/>
                <a:gd name="T23" fmla="*/ 344 h 382"/>
                <a:gd name="T24" fmla="*/ 103 w 105"/>
                <a:gd name="T25" fmla="*/ 324 h 382"/>
                <a:gd name="T26" fmla="*/ 105 w 105"/>
                <a:gd name="T27" fmla="*/ 300 h 382"/>
                <a:gd name="T28" fmla="*/ 105 w 105"/>
                <a:gd name="T29" fmla="*/ 0 h 382"/>
                <a:gd name="T30" fmla="*/ 34 w 105"/>
                <a:gd name="T31" fmla="*/ 0 h 382"/>
                <a:gd name="T32" fmla="*/ 34 w 105"/>
                <a:gd name="T33" fmla="*/ 309 h 382"/>
                <a:gd name="T34" fmla="*/ 32 w 105"/>
                <a:gd name="T35" fmla="*/ 315 h 382"/>
                <a:gd name="T36" fmla="*/ 25 w 105"/>
                <a:gd name="T37" fmla="*/ 322 h 382"/>
                <a:gd name="T38" fmla="*/ 20 w 105"/>
                <a:gd name="T39" fmla="*/ 324 h 382"/>
                <a:gd name="T40" fmla="*/ 8 w 105"/>
                <a:gd name="T41" fmla="*/ 324 h 382"/>
                <a:gd name="T42" fmla="*/ 4 w 105"/>
                <a:gd name="T43" fmla="*/ 323 h 3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5" h="382">
                  <a:moveTo>
                    <a:pt x="4" y="323"/>
                  </a:moveTo>
                  <a:lnTo>
                    <a:pt x="0" y="323"/>
                  </a:lnTo>
                  <a:lnTo>
                    <a:pt x="0" y="380"/>
                  </a:lnTo>
                  <a:lnTo>
                    <a:pt x="11" y="380"/>
                  </a:lnTo>
                  <a:lnTo>
                    <a:pt x="20" y="381"/>
                  </a:lnTo>
                  <a:lnTo>
                    <a:pt x="25" y="381"/>
                  </a:lnTo>
                  <a:lnTo>
                    <a:pt x="34" y="381"/>
                  </a:lnTo>
                  <a:lnTo>
                    <a:pt x="58" y="378"/>
                  </a:lnTo>
                  <a:lnTo>
                    <a:pt x="76" y="371"/>
                  </a:lnTo>
                  <a:lnTo>
                    <a:pt x="89" y="361"/>
                  </a:lnTo>
                  <a:lnTo>
                    <a:pt x="90" y="359"/>
                  </a:lnTo>
                  <a:lnTo>
                    <a:pt x="99" y="344"/>
                  </a:lnTo>
                  <a:lnTo>
                    <a:pt x="103" y="324"/>
                  </a:lnTo>
                  <a:lnTo>
                    <a:pt x="105" y="300"/>
                  </a:lnTo>
                  <a:lnTo>
                    <a:pt x="105" y="0"/>
                  </a:lnTo>
                  <a:lnTo>
                    <a:pt x="34" y="0"/>
                  </a:lnTo>
                  <a:lnTo>
                    <a:pt x="34" y="309"/>
                  </a:lnTo>
                  <a:lnTo>
                    <a:pt x="32" y="315"/>
                  </a:lnTo>
                  <a:lnTo>
                    <a:pt x="25" y="322"/>
                  </a:lnTo>
                  <a:lnTo>
                    <a:pt x="20" y="324"/>
                  </a:lnTo>
                  <a:lnTo>
                    <a:pt x="8" y="324"/>
                  </a:lnTo>
                  <a:lnTo>
                    <a:pt x="4" y="323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grpSp>
          <p:nvGrpSpPr>
            <p:cNvPr id="29" name="Group 43"/>
            <p:cNvGrpSpPr>
              <a:grpSpLocks/>
            </p:cNvGrpSpPr>
            <p:nvPr/>
          </p:nvGrpSpPr>
          <p:grpSpPr bwMode="auto">
            <a:xfrm>
              <a:off x="7194" y="1453"/>
              <a:ext cx="265" cy="386"/>
              <a:chOff x="7194" y="1453"/>
              <a:chExt cx="265" cy="386"/>
            </a:xfrm>
          </p:grpSpPr>
          <p:sp>
            <p:nvSpPr>
              <p:cNvPr id="101" name="Freeform 44"/>
              <p:cNvSpPr>
                <a:spLocks/>
              </p:cNvSpPr>
              <p:nvPr/>
            </p:nvSpPr>
            <p:spPr bwMode="auto">
              <a:xfrm>
                <a:off x="7194" y="1453"/>
                <a:ext cx="265" cy="386"/>
              </a:xfrm>
              <a:custGeom>
                <a:avLst/>
                <a:gdLst>
                  <a:gd name="T0" fmla="*/ 188 w 265"/>
                  <a:gd name="T1" fmla="*/ 168 h 386"/>
                  <a:gd name="T2" fmla="*/ 175 w 265"/>
                  <a:gd name="T3" fmla="*/ 203 h 386"/>
                  <a:gd name="T4" fmla="*/ 150 w 265"/>
                  <a:gd name="T5" fmla="*/ 223 h 386"/>
                  <a:gd name="T6" fmla="*/ 115 w 265"/>
                  <a:gd name="T7" fmla="*/ 226 h 386"/>
                  <a:gd name="T8" fmla="*/ 93 w 265"/>
                  <a:gd name="T9" fmla="*/ 215 h 386"/>
                  <a:gd name="T10" fmla="*/ 93 w 265"/>
                  <a:gd name="T11" fmla="*/ 270 h 386"/>
                  <a:gd name="T12" fmla="*/ 126 w 265"/>
                  <a:gd name="T13" fmla="*/ 284 h 386"/>
                  <a:gd name="T14" fmla="*/ 161 w 265"/>
                  <a:gd name="T15" fmla="*/ 285 h 386"/>
                  <a:gd name="T16" fmla="*/ 200 w 265"/>
                  <a:gd name="T17" fmla="*/ 274 h 386"/>
                  <a:gd name="T18" fmla="*/ 231 w 265"/>
                  <a:gd name="T19" fmla="*/ 248 h 386"/>
                  <a:gd name="T20" fmla="*/ 248 w 265"/>
                  <a:gd name="T21" fmla="*/ 222 h 386"/>
                  <a:gd name="T22" fmla="*/ 260 w 265"/>
                  <a:gd name="T23" fmla="*/ 184 h 386"/>
                  <a:gd name="T24" fmla="*/ 264 w 265"/>
                  <a:gd name="T25" fmla="*/ 138 h 386"/>
                  <a:gd name="T26" fmla="*/ 262 w 265"/>
                  <a:gd name="T27" fmla="*/ 104 h 386"/>
                  <a:gd name="T28" fmla="*/ 251 w 265"/>
                  <a:gd name="T29" fmla="*/ 65 h 386"/>
                  <a:gd name="T30" fmla="*/ 231 w 265"/>
                  <a:gd name="T31" fmla="*/ 35 h 386"/>
                  <a:gd name="T32" fmla="*/ 208 w 265"/>
                  <a:gd name="T33" fmla="*/ 16 h 386"/>
                  <a:gd name="T34" fmla="*/ 170 w 265"/>
                  <a:gd name="T35" fmla="*/ 1 h 386"/>
                  <a:gd name="T36" fmla="*/ 129 w 265"/>
                  <a:gd name="T37" fmla="*/ 1 h 386"/>
                  <a:gd name="T38" fmla="*/ 92 w 265"/>
                  <a:gd name="T39" fmla="*/ 18 h 386"/>
                  <a:gd name="T40" fmla="*/ 75 w 265"/>
                  <a:gd name="T41" fmla="*/ 34 h 386"/>
                  <a:gd name="T42" fmla="*/ 68 w 265"/>
                  <a:gd name="T43" fmla="*/ 5 h 386"/>
                  <a:gd name="T44" fmla="*/ 0 w 265"/>
                  <a:gd name="T45" fmla="*/ 385 h 386"/>
                  <a:gd name="T46" fmla="*/ 70 w 265"/>
                  <a:gd name="T47" fmla="*/ 243 h 386"/>
                  <a:gd name="T48" fmla="*/ 68 w 265"/>
                  <a:gd name="T49" fmla="*/ 148 h 386"/>
                  <a:gd name="T50" fmla="*/ 70 w 265"/>
                  <a:gd name="T51" fmla="*/ 116 h 386"/>
                  <a:gd name="T52" fmla="*/ 78 w 265"/>
                  <a:gd name="T53" fmla="*/ 93 h 386"/>
                  <a:gd name="T54" fmla="*/ 107 w 265"/>
                  <a:gd name="T55" fmla="*/ 65 h 386"/>
                  <a:gd name="T56" fmla="*/ 144 w 265"/>
                  <a:gd name="T57" fmla="*/ 63 h 386"/>
                  <a:gd name="T58" fmla="*/ 176 w 265"/>
                  <a:gd name="T59" fmla="*/ 86 h 386"/>
                  <a:gd name="T60" fmla="*/ 189 w 265"/>
                  <a:gd name="T61" fmla="*/ 121 h 386"/>
                  <a:gd name="T62" fmla="*/ 190 w 265"/>
                  <a:gd name="T63" fmla="*/ 146 h 38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65" h="386">
                    <a:moveTo>
                      <a:pt x="190" y="146"/>
                    </a:moveTo>
                    <a:lnTo>
                      <a:pt x="188" y="168"/>
                    </a:lnTo>
                    <a:lnTo>
                      <a:pt x="183" y="187"/>
                    </a:lnTo>
                    <a:lnTo>
                      <a:pt x="175" y="203"/>
                    </a:lnTo>
                    <a:lnTo>
                      <a:pt x="167" y="212"/>
                    </a:lnTo>
                    <a:lnTo>
                      <a:pt x="150" y="223"/>
                    </a:lnTo>
                    <a:lnTo>
                      <a:pt x="129" y="226"/>
                    </a:lnTo>
                    <a:lnTo>
                      <a:pt x="115" y="226"/>
                    </a:lnTo>
                    <a:lnTo>
                      <a:pt x="103" y="222"/>
                    </a:lnTo>
                    <a:lnTo>
                      <a:pt x="93" y="215"/>
                    </a:lnTo>
                    <a:lnTo>
                      <a:pt x="85" y="208"/>
                    </a:lnTo>
                    <a:lnTo>
                      <a:pt x="93" y="270"/>
                    </a:lnTo>
                    <a:lnTo>
                      <a:pt x="107" y="278"/>
                    </a:lnTo>
                    <a:lnTo>
                      <a:pt x="126" y="284"/>
                    </a:lnTo>
                    <a:lnTo>
                      <a:pt x="148" y="286"/>
                    </a:lnTo>
                    <a:lnTo>
                      <a:pt x="161" y="285"/>
                    </a:lnTo>
                    <a:lnTo>
                      <a:pt x="181" y="281"/>
                    </a:lnTo>
                    <a:lnTo>
                      <a:pt x="200" y="274"/>
                    </a:lnTo>
                    <a:lnTo>
                      <a:pt x="216" y="263"/>
                    </a:lnTo>
                    <a:lnTo>
                      <a:pt x="231" y="248"/>
                    </a:lnTo>
                    <a:lnTo>
                      <a:pt x="239" y="238"/>
                    </a:lnTo>
                    <a:lnTo>
                      <a:pt x="248" y="222"/>
                    </a:lnTo>
                    <a:lnTo>
                      <a:pt x="255" y="204"/>
                    </a:lnTo>
                    <a:lnTo>
                      <a:pt x="260" y="184"/>
                    </a:lnTo>
                    <a:lnTo>
                      <a:pt x="263" y="162"/>
                    </a:lnTo>
                    <a:lnTo>
                      <a:pt x="264" y="138"/>
                    </a:lnTo>
                    <a:lnTo>
                      <a:pt x="264" y="127"/>
                    </a:lnTo>
                    <a:lnTo>
                      <a:pt x="262" y="104"/>
                    </a:lnTo>
                    <a:lnTo>
                      <a:pt x="257" y="84"/>
                    </a:lnTo>
                    <a:lnTo>
                      <a:pt x="251" y="65"/>
                    </a:lnTo>
                    <a:lnTo>
                      <a:pt x="242" y="49"/>
                    </a:lnTo>
                    <a:lnTo>
                      <a:pt x="231" y="35"/>
                    </a:lnTo>
                    <a:lnTo>
                      <a:pt x="224" y="28"/>
                    </a:lnTo>
                    <a:lnTo>
                      <a:pt x="208" y="16"/>
                    </a:lnTo>
                    <a:lnTo>
                      <a:pt x="190" y="7"/>
                    </a:lnTo>
                    <a:lnTo>
                      <a:pt x="170" y="1"/>
                    </a:lnTo>
                    <a:lnTo>
                      <a:pt x="149" y="0"/>
                    </a:lnTo>
                    <a:lnTo>
                      <a:pt x="129" y="1"/>
                    </a:lnTo>
                    <a:lnTo>
                      <a:pt x="109" y="8"/>
                    </a:lnTo>
                    <a:lnTo>
                      <a:pt x="92" y="18"/>
                    </a:lnTo>
                    <a:lnTo>
                      <a:pt x="84" y="25"/>
                    </a:lnTo>
                    <a:lnTo>
                      <a:pt x="75" y="34"/>
                    </a:lnTo>
                    <a:lnTo>
                      <a:pt x="68" y="46"/>
                    </a:lnTo>
                    <a:lnTo>
                      <a:pt x="68" y="5"/>
                    </a:lnTo>
                    <a:lnTo>
                      <a:pt x="0" y="5"/>
                    </a:lnTo>
                    <a:lnTo>
                      <a:pt x="0" y="385"/>
                    </a:lnTo>
                    <a:lnTo>
                      <a:pt x="70" y="385"/>
                    </a:lnTo>
                    <a:lnTo>
                      <a:pt x="70" y="243"/>
                    </a:lnTo>
                    <a:lnTo>
                      <a:pt x="70" y="172"/>
                    </a:lnTo>
                    <a:lnTo>
                      <a:pt x="68" y="148"/>
                    </a:lnTo>
                    <a:lnTo>
                      <a:pt x="68" y="136"/>
                    </a:lnTo>
                    <a:lnTo>
                      <a:pt x="70" y="116"/>
                    </a:lnTo>
                    <a:lnTo>
                      <a:pt x="75" y="99"/>
                    </a:lnTo>
                    <a:lnTo>
                      <a:pt x="78" y="93"/>
                    </a:lnTo>
                    <a:lnTo>
                      <a:pt x="90" y="76"/>
                    </a:lnTo>
                    <a:lnTo>
                      <a:pt x="107" y="65"/>
                    </a:lnTo>
                    <a:lnTo>
                      <a:pt x="129" y="62"/>
                    </a:lnTo>
                    <a:lnTo>
                      <a:pt x="144" y="63"/>
                    </a:lnTo>
                    <a:lnTo>
                      <a:pt x="162" y="71"/>
                    </a:lnTo>
                    <a:lnTo>
                      <a:pt x="176" y="86"/>
                    </a:lnTo>
                    <a:lnTo>
                      <a:pt x="184" y="102"/>
                    </a:lnTo>
                    <a:lnTo>
                      <a:pt x="189" y="121"/>
                    </a:lnTo>
                    <a:lnTo>
                      <a:pt x="191" y="142"/>
                    </a:lnTo>
                    <a:lnTo>
                      <a:pt x="190" y="146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45"/>
              <p:cNvSpPr>
                <a:spLocks/>
              </p:cNvSpPr>
              <p:nvPr/>
            </p:nvSpPr>
            <p:spPr bwMode="auto">
              <a:xfrm>
                <a:off x="7194" y="1453"/>
                <a:ext cx="265" cy="386"/>
              </a:xfrm>
              <a:custGeom>
                <a:avLst/>
                <a:gdLst>
                  <a:gd name="T0" fmla="*/ 70 w 265"/>
                  <a:gd name="T1" fmla="*/ 172 h 386"/>
                  <a:gd name="T2" fmla="*/ 70 w 265"/>
                  <a:gd name="T3" fmla="*/ 243 h 386"/>
                  <a:gd name="T4" fmla="*/ 78 w 265"/>
                  <a:gd name="T5" fmla="*/ 255 h 386"/>
                  <a:gd name="T6" fmla="*/ 85 w 265"/>
                  <a:gd name="T7" fmla="*/ 264 h 386"/>
                  <a:gd name="T8" fmla="*/ 93 w 265"/>
                  <a:gd name="T9" fmla="*/ 270 h 386"/>
                  <a:gd name="T10" fmla="*/ 85 w 265"/>
                  <a:gd name="T11" fmla="*/ 208 h 386"/>
                  <a:gd name="T12" fmla="*/ 76 w 265"/>
                  <a:gd name="T13" fmla="*/ 192 h 386"/>
                  <a:gd name="T14" fmla="*/ 70 w 265"/>
                  <a:gd name="T15" fmla="*/ 172 h 3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5" h="386">
                    <a:moveTo>
                      <a:pt x="70" y="172"/>
                    </a:moveTo>
                    <a:lnTo>
                      <a:pt x="70" y="243"/>
                    </a:lnTo>
                    <a:lnTo>
                      <a:pt x="78" y="255"/>
                    </a:lnTo>
                    <a:lnTo>
                      <a:pt x="85" y="264"/>
                    </a:lnTo>
                    <a:lnTo>
                      <a:pt x="93" y="270"/>
                    </a:lnTo>
                    <a:lnTo>
                      <a:pt x="85" y="208"/>
                    </a:lnTo>
                    <a:lnTo>
                      <a:pt x="76" y="192"/>
                    </a:lnTo>
                    <a:lnTo>
                      <a:pt x="70" y="17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" name="Group 46"/>
            <p:cNvGrpSpPr>
              <a:grpSpLocks/>
            </p:cNvGrpSpPr>
            <p:nvPr/>
          </p:nvGrpSpPr>
          <p:grpSpPr bwMode="auto">
            <a:xfrm>
              <a:off x="7492" y="1450"/>
              <a:ext cx="198" cy="291"/>
              <a:chOff x="7492" y="1450"/>
              <a:chExt cx="198" cy="291"/>
            </a:xfrm>
          </p:grpSpPr>
          <p:sp>
            <p:nvSpPr>
              <p:cNvPr id="99" name="Freeform 47"/>
              <p:cNvSpPr>
                <a:spLocks/>
              </p:cNvSpPr>
              <p:nvPr/>
            </p:nvSpPr>
            <p:spPr bwMode="auto">
              <a:xfrm>
                <a:off x="7492" y="1450"/>
                <a:ext cx="198" cy="291"/>
              </a:xfrm>
              <a:custGeom>
                <a:avLst/>
                <a:gdLst>
                  <a:gd name="T0" fmla="*/ 139 w 198"/>
                  <a:gd name="T1" fmla="*/ 290 h 291"/>
                  <a:gd name="T2" fmla="*/ 155 w 198"/>
                  <a:gd name="T3" fmla="*/ 290 h 291"/>
                  <a:gd name="T4" fmla="*/ 177 w 198"/>
                  <a:gd name="T5" fmla="*/ 286 h 291"/>
                  <a:gd name="T6" fmla="*/ 197 w 198"/>
                  <a:gd name="T7" fmla="*/ 281 h 291"/>
                  <a:gd name="T8" fmla="*/ 195 w 198"/>
                  <a:gd name="T9" fmla="*/ 193 h 291"/>
                  <a:gd name="T10" fmla="*/ 187 w 198"/>
                  <a:gd name="T11" fmla="*/ 208 h 291"/>
                  <a:gd name="T12" fmla="*/ 178 w 198"/>
                  <a:gd name="T13" fmla="*/ 218 h 291"/>
                  <a:gd name="T14" fmla="*/ 160 w 198"/>
                  <a:gd name="T15" fmla="*/ 227 h 291"/>
                  <a:gd name="T16" fmla="*/ 139 w 198"/>
                  <a:gd name="T17" fmla="*/ 290 h 2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" h="291">
                    <a:moveTo>
                      <a:pt x="139" y="290"/>
                    </a:moveTo>
                    <a:lnTo>
                      <a:pt x="155" y="290"/>
                    </a:lnTo>
                    <a:lnTo>
                      <a:pt x="177" y="286"/>
                    </a:lnTo>
                    <a:lnTo>
                      <a:pt x="197" y="281"/>
                    </a:lnTo>
                    <a:lnTo>
                      <a:pt x="195" y="193"/>
                    </a:lnTo>
                    <a:lnTo>
                      <a:pt x="187" y="208"/>
                    </a:lnTo>
                    <a:lnTo>
                      <a:pt x="178" y="218"/>
                    </a:lnTo>
                    <a:lnTo>
                      <a:pt x="160" y="227"/>
                    </a:lnTo>
                    <a:lnTo>
                      <a:pt x="139" y="29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>
                <a:off x="7492" y="1450"/>
                <a:ext cx="198" cy="291"/>
              </a:xfrm>
              <a:custGeom>
                <a:avLst/>
                <a:gdLst>
                  <a:gd name="T0" fmla="*/ 80 w 198"/>
                  <a:gd name="T1" fmla="*/ 188 h 291"/>
                  <a:gd name="T2" fmla="*/ 74 w 198"/>
                  <a:gd name="T3" fmla="*/ 145 h 291"/>
                  <a:gd name="T4" fmla="*/ 76 w 198"/>
                  <a:gd name="T5" fmla="*/ 116 h 291"/>
                  <a:gd name="T6" fmla="*/ 90 w 198"/>
                  <a:gd name="T7" fmla="*/ 82 h 291"/>
                  <a:gd name="T8" fmla="*/ 117 w 198"/>
                  <a:gd name="T9" fmla="*/ 63 h 291"/>
                  <a:gd name="T10" fmla="*/ 153 w 198"/>
                  <a:gd name="T11" fmla="*/ 61 h 291"/>
                  <a:gd name="T12" fmla="*/ 187 w 198"/>
                  <a:gd name="T13" fmla="*/ 82 h 291"/>
                  <a:gd name="T14" fmla="*/ 197 w 198"/>
                  <a:gd name="T15" fmla="*/ 102 h 291"/>
                  <a:gd name="T16" fmla="*/ 203 w 198"/>
                  <a:gd name="T17" fmla="*/ 145 h 291"/>
                  <a:gd name="T18" fmla="*/ 201 w 198"/>
                  <a:gd name="T19" fmla="*/ 174 h 291"/>
                  <a:gd name="T20" fmla="*/ 197 w 198"/>
                  <a:gd name="T21" fmla="*/ 281 h 291"/>
                  <a:gd name="T22" fmla="*/ 230 w 198"/>
                  <a:gd name="T23" fmla="*/ 261 h 291"/>
                  <a:gd name="T24" fmla="*/ 249 w 198"/>
                  <a:gd name="T25" fmla="*/ 241 h 291"/>
                  <a:gd name="T26" fmla="*/ 267 w 198"/>
                  <a:gd name="T27" fmla="*/ 206 h 291"/>
                  <a:gd name="T28" fmla="*/ 277 w 198"/>
                  <a:gd name="T29" fmla="*/ 167 h 291"/>
                  <a:gd name="T30" fmla="*/ 278 w 198"/>
                  <a:gd name="T31" fmla="*/ 136 h 291"/>
                  <a:gd name="T32" fmla="*/ 271 w 198"/>
                  <a:gd name="T33" fmla="*/ 96 h 291"/>
                  <a:gd name="T34" fmla="*/ 255 w 198"/>
                  <a:gd name="T35" fmla="*/ 59 h 291"/>
                  <a:gd name="T36" fmla="*/ 235 w 198"/>
                  <a:gd name="T37" fmla="*/ 33 h 291"/>
                  <a:gd name="T38" fmla="*/ 203 w 198"/>
                  <a:gd name="T39" fmla="*/ 12 h 291"/>
                  <a:gd name="T40" fmla="*/ 162 w 198"/>
                  <a:gd name="T41" fmla="*/ 1 h 291"/>
                  <a:gd name="T42" fmla="*/ 123 w 198"/>
                  <a:gd name="T43" fmla="*/ 0 h 291"/>
                  <a:gd name="T44" fmla="*/ 81 w 198"/>
                  <a:gd name="T45" fmla="*/ 9 h 291"/>
                  <a:gd name="T46" fmla="*/ 47 w 198"/>
                  <a:gd name="T47" fmla="*/ 29 h 291"/>
                  <a:gd name="T48" fmla="*/ 29 w 198"/>
                  <a:gd name="T49" fmla="*/ 49 h 291"/>
                  <a:gd name="T50" fmla="*/ 10 w 198"/>
                  <a:gd name="T51" fmla="*/ 84 h 291"/>
                  <a:gd name="T52" fmla="*/ 1 w 198"/>
                  <a:gd name="T53" fmla="*/ 124 h 291"/>
                  <a:gd name="T54" fmla="*/ 0 w 198"/>
                  <a:gd name="T55" fmla="*/ 154 h 291"/>
                  <a:gd name="T56" fmla="*/ 6 w 198"/>
                  <a:gd name="T57" fmla="*/ 195 h 291"/>
                  <a:gd name="T58" fmla="*/ 22 w 198"/>
                  <a:gd name="T59" fmla="*/ 231 h 291"/>
                  <a:gd name="T60" fmla="*/ 42 w 198"/>
                  <a:gd name="T61" fmla="*/ 257 h 291"/>
                  <a:gd name="T62" fmla="*/ 74 w 198"/>
                  <a:gd name="T63" fmla="*/ 278 h 291"/>
                  <a:gd name="T64" fmla="*/ 115 w 198"/>
                  <a:gd name="T65" fmla="*/ 289 h 291"/>
                  <a:gd name="T66" fmla="*/ 160 w 198"/>
                  <a:gd name="T67" fmla="*/ 227 h 291"/>
                  <a:gd name="T68" fmla="*/ 124 w 198"/>
                  <a:gd name="T69" fmla="*/ 229 h 291"/>
                  <a:gd name="T70" fmla="*/ 90 w 198"/>
                  <a:gd name="T71" fmla="*/ 208 h 29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98" h="291">
                    <a:moveTo>
                      <a:pt x="88" y="204"/>
                    </a:moveTo>
                    <a:lnTo>
                      <a:pt x="80" y="188"/>
                    </a:lnTo>
                    <a:lnTo>
                      <a:pt x="75" y="168"/>
                    </a:lnTo>
                    <a:lnTo>
                      <a:pt x="74" y="145"/>
                    </a:lnTo>
                    <a:lnTo>
                      <a:pt x="74" y="138"/>
                    </a:lnTo>
                    <a:lnTo>
                      <a:pt x="76" y="116"/>
                    </a:lnTo>
                    <a:lnTo>
                      <a:pt x="82" y="97"/>
                    </a:lnTo>
                    <a:lnTo>
                      <a:pt x="90" y="82"/>
                    </a:lnTo>
                    <a:lnTo>
                      <a:pt x="100" y="72"/>
                    </a:lnTo>
                    <a:lnTo>
                      <a:pt x="117" y="63"/>
                    </a:lnTo>
                    <a:lnTo>
                      <a:pt x="139" y="60"/>
                    </a:lnTo>
                    <a:lnTo>
                      <a:pt x="153" y="61"/>
                    </a:lnTo>
                    <a:lnTo>
                      <a:pt x="172" y="68"/>
                    </a:lnTo>
                    <a:lnTo>
                      <a:pt x="187" y="82"/>
                    </a:lnTo>
                    <a:lnTo>
                      <a:pt x="189" y="86"/>
                    </a:lnTo>
                    <a:lnTo>
                      <a:pt x="197" y="102"/>
                    </a:lnTo>
                    <a:lnTo>
                      <a:pt x="202" y="122"/>
                    </a:lnTo>
                    <a:lnTo>
                      <a:pt x="203" y="145"/>
                    </a:lnTo>
                    <a:lnTo>
                      <a:pt x="203" y="152"/>
                    </a:lnTo>
                    <a:lnTo>
                      <a:pt x="201" y="174"/>
                    </a:lnTo>
                    <a:lnTo>
                      <a:pt x="195" y="193"/>
                    </a:lnTo>
                    <a:lnTo>
                      <a:pt x="197" y="281"/>
                    </a:lnTo>
                    <a:lnTo>
                      <a:pt x="215" y="272"/>
                    </a:lnTo>
                    <a:lnTo>
                      <a:pt x="230" y="261"/>
                    </a:lnTo>
                    <a:lnTo>
                      <a:pt x="244" y="248"/>
                    </a:lnTo>
                    <a:lnTo>
                      <a:pt x="249" y="241"/>
                    </a:lnTo>
                    <a:lnTo>
                      <a:pt x="259" y="224"/>
                    </a:lnTo>
                    <a:lnTo>
                      <a:pt x="267" y="206"/>
                    </a:lnTo>
                    <a:lnTo>
                      <a:pt x="273" y="187"/>
                    </a:lnTo>
                    <a:lnTo>
                      <a:pt x="277" y="167"/>
                    </a:lnTo>
                    <a:lnTo>
                      <a:pt x="278" y="145"/>
                    </a:lnTo>
                    <a:lnTo>
                      <a:pt x="278" y="136"/>
                    </a:lnTo>
                    <a:lnTo>
                      <a:pt x="276" y="116"/>
                    </a:lnTo>
                    <a:lnTo>
                      <a:pt x="271" y="96"/>
                    </a:lnTo>
                    <a:lnTo>
                      <a:pt x="264" y="77"/>
                    </a:lnTo>
                    <a:lnTo>
                      <a:pt x="255" y="59"/>
                    </a:lnTo>
                    <a:lnTo>
                      <a:pt x="244" y="43"/>
                    </a:lnTo>
                    <a:lnTo>
                      <a:pt x="235" y="33"/>
                    </a:lnTo>
                    <a:lnTo>
                      <a:pt x="220" y="21"/>
                    </a:lnTo>
                    <a:lnTo>
                      <a:pt x="203" y="12"/>
                    </a:lnTo>
                    <a:lnTo>
                      <a:pt x="184" y="5"/>
                    </a:lnTo>
                    <a:lnTo>
                      <a:pt x="162" y="1"/>
                    </a:lnTo>
                    <a:lnTo>
                      <a:pt x="139" y="0"/>
                    </a:lnTo>
                    <a:lnTo>
                      <a:pt x="123" y="0"/>
                    </a:lnTo>
                    <a:lnTo>
                      <a:pt x="101" y="3"/>
                    </a:lnTo>
                    <a:lnTo>
                      <a:pt x="81" y="9"/>
                    </a:lnTo>
                    <a:lnTo>
                      <a:pt x="63" y="18"/>
                    </a:lnTo>
                    <a:lnTo>
                      <a:pt x="47" y="29"/>
                    </a:lnTo>
                    <a:lnTo>
                      <a:pt x="34" y="43"/>
                    </a:lnTo>
                    <a:lnTo>
                      <a:pt x="29" y="49"/>
                    </a:lnTo>
                    <a:lnTo>
                      <a:pt x="18" y="66"/>
                    </a:lnTo>
                    <a:lnTo>
                      <a:pt x="10" y="84"/>
                    </a:lnTo>
                    <a:lnTo>
                      <a:pt x="4" y="103"/>
                    </a:lnTo>
                    <a:lnTo>
                      <a:pt x="1" y="124"/>
                    </a:lnTo>
                    <a:lnTo>
                      <a:pt x="0" y="145"/>
                    </a:lnTo>
                    <a:lnTo>
                      <a:pt x="0" y="154"/>
                    </a:lnTo>
                    <a:lnTo>
                      <a:pt x="2" y="175"/>
                    </a:lnTo>
                    <a:lnTo>
                      <a:pt x="6" y="195"/>
                    </a:lnTo>
                    <a:lnTo>
                      <a:pt x="13" y="214"/>
                    </a:lnTo>
                    <a:lnTo>
                      <a:pt x="22" y="231"/>
                    </a:lnTo>
                    <a:lnTo>
                      <a:pt x="34" y="248"/>
                    </a:lnTo>
                    <a:lnTo>
                      <a:pt x="42" y="257"/>
                    </a:lnTo>
                    <a:lnTo>
                      <a:pt x="57" y="269"/>
                    </a:lnTo>
                    <a:lnTo>
                      <a:pt x="74" y="278"/>
                    </a:lnTo>
                    <a:lnTo>
                      <a:pt x="94" y="285"/>
                    </a:lnTo>
                    <a:lnTo>
                      <a:pt x="115" y="289"/>
                    </a:lnTo>
                    <a:lnTo>
                      <a:pt x="139" y="290"/>
                    </a:lnTo>
                    <a:lnTo>
                      <a:pt x="160" y="227"/>
                    </a:lnTo>
                    <a:lnTo>
                      <a:pt x="139" y="230"/>
                    </a:lnTo>
                    <a:lnTo>
                      <a:pt x="124" y="229"/>
                    </a:lnTo>
                    <a:lnTo>
                      <a:pt x="105" y="222"/>
                    </a:lnTo>
                    <a:lnTo>
                      <a:pt x="90" y="208"/>
                    </a:lnTo>
                    <a:lnTo>
                      <a:pt x="88" y="204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7859" y="1363"/>
              <a:ext cx="0" cy="369"/>
            </a:xfrm>
            <a:custGeom>
              <a:avLst/>
              <a:gdLst>
                <a:gd name="T0" fmla="*/ 0 h 369"/>
                <a:gd name="T1" fmla="*/ 368 h 369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69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46544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8001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56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33" name="Freeform 51"/>
            <p:cNvSpPr>
              <a:spLocks/>
            </p:cNvSpPr>
            <p:nvPr/>
          </p:nvSpPr>
          <p:spPr bwMode="auto">
            <a:xfrm>
              <a:off x="8079" y="1386"/>
              <a:ext cx="152" cy="349"/>
            </a:xfrm>
            <a:custGeom>
              <a:avLst/>
              <a:gdLst>
                <a:gd name="T0" fmla="*/ 108 w 152"/>
                <a:gd name="T1" fmla="*/ 76 h 349"/>
                <a:gd name="T2" fmla="*/ 108 w 152"/>
                <a:gd name="T3" fmla="*/ 0 h 349"/>
                <a:gd name="T4" fmla="*/ 38 w 152"/>
                <a:gd name="T5" fmla="*/ 0 h 349"/>
                <a:gd name="T6" fmla="*/ 38 w 152"/>
                <a:gd name="T7" fmla="*/ 76 h 349"/>
                <a:gd name="T8" fmla="*/ 0 w 152"/>
                <a:gd name="T9" fmla="*/ 76 h 349"/>
                <a:gd name="T10" fmla="*/ 0 w 152"/>
                <a:gd name="T11" fmla="*/ 126 h 349"/>
                <a:gd name="T12" fmla="*/ 38 w 152"/>
                <a:gd name="T13" fmla="*/ 126 h 349"/>
                <a:gd name="T14" fmla="*/ 38 w 152"/>
                <a:gd name="T15" fmla="*/ 311 h 349"/>
                <a:gd name="T16" fmla="*/ 42 w 152"/>
                <a:gd name="T17" fmla="*/ 324 h 349"/>
                <a:gd name="T18" fmla="*/ 50 w 152"/>
                <a:gd name="T19" fmla="*/ 332 h 349"/>
                <a:gd name="T20" fmla="*/ 56 w 152"/>
                <a:gd name="T21" fmla="*/ 338 h 349"/>
                <a:gd name="T22" fmla="*/ 72 w 152"/>
                <a:gd name="T23" fmla="*/ 345 h 349"/>
                <a:gd name="T24" fmla="*/ 93 w 152"/>
                <a:gd name="T25" fmla="*/ 349 h 349"/>
                <a:gd name="T26" fmla="*/ 119 w 152"/>
                <a:gd name="T27" fmla="*/ 349 h 349"/>
                <a:gd name="T28" fmla="*/ 152 w 152"/>
                <a:gd name="T29" fmla="*/ 348 h 349"/>
                <a:gd name="T30" fmla="*/ 152 w 152"/>
                <a:gd name="T31" fmla="*/ 295 h 349"/>
                <a:gd name="T32" fmla="*/ 148 w 152"/>
                <a:gd name="T33" fmla="*/ 295 h 349"/>
                <a:gd name="T34" fmla="*/ 138 w 152"/>
                <a:gd name="T35" fmla="*/ 295 h 349"/>
                <a:gd name="T36" fmla="*/ 124 w 152"/>
                <a:gd name="T37" fmla="*/ 295 h 349"/>
                <a:gd name="T38" fmla="*/ 115 w 152"/>
                <a:gd name="T39" fmla="*/ 294 h 349"/>
                <a:gd name="T40" fmla="*/ 109 w 152"/>
                <a:gd name="T41" fmla="*/ 288 h 349"/>
                <a:gd name="T42" fmla="*/ 108 w 152"/>
                <a:gd name="T43" fmla="*/ 281 h 349"/>
                <a:gd name="T44" fmla="*/ 108 w 152"/>
                <a:gd name="T45" fmla="*/ 126 h 349"/>
                <a:gd name="T46" fmla="*/ 152 w 152"/>
                <a:gd name="T47" fmla="*/ 126 h 349"/>
                <a:gd name="T48" fmla="*/ 152 w 152"/>
                <a:gd name="T49" fmla="*/ 76 h 349"/>
                <a:gd name="T50" fmla="*/ 108 w 152"/>
                <a:gd name="T51" fmla="*/ 76 h 3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2" h="349">
                  <a:moveTo>
                    <a:pt x="108" y="76"/>
                  </a:moveTo>
                  <a:lnTo>
                    <a:pt x="108" y="0"/>
                  </a:lnTo>
                  <a:lnTo>
                    <a:pt x="38" y="0"/>
                  </a:lnTo>
                  <a:lnTo>
                    <a:pt x="38" y="76"/>
                  </a:lnTo>
                  <a:lnTo>
                    <a:pt x="0" y="76"/>
                  </a:lnTo>
                  <a:lnTo>
                    <a:pt x="0" y="126"/>
                  </a:lnTo>
                  <a:lnTo>
                    <a:pt x="38" y="126"/>
                  </a:lnTo>
                  <a:lnTo>
                    <a:pt x="38" y="311"/>
                  </a:lnTo>
                  <a:lnTo>
                    <a:pt x="42" y="324"/>
                  </a:lnTo>
                  <a:lnTo>
                    <a:pt x="50" y="332"/>
                  </a:lnTo>
                  <a:lnTo>
                    <a:pt x="56" y="338"/>
                  </a:lnTo>
                  <a:lnTo>
                    <a:pt x="72" y="345"/>
                  </a:lnTo>
                  <a:lnTo>
                    <a:pt x="93" y="349"/>
                  </a:lnTo>
                  <a:lnTo>
                    <a:pt x="119" y="349"/>
                  </a:lnTo>
                  <a:lnTo>
                    <a:pt x="152" y="348"/>
                  </a:lnTo>
                  <a:lnTo>
                    <a:pt x="152" y="295"/>
                  </a:lnTo>
                  <a:lnTo>
                    <a:pt x="148" y="295"/>
                  </a:lnTo>
                  <a:lnTo>
                    <a:pt x="138" y="295"/>
                  </a:lnTo>
                  <a:lnTo>
                    <a:pt x="124" y="295"/>
                  </a:lnTo>
                  <a:lnTo>
                    <a:pt x="115" y="294"/>
                  </a:lnTo>
                  <a:lnTo>
                    <a:pt x="109" y="288"/>
                  </a:lnTo>
                  <a:lnTo>
                    <a:pt x="108" y="281"/>
                  </a:lnTo>
                  <a:lnTo>
                    <a:pt x="108" y="126"/>
                  </a:lnTo>
                  <a:lnTo>
                    <a:pt x="152" y="126"/>
                  </a:lnTo>
                  <a:lnTo>
                    <a:pt x="152" y="76"/>
                  </a:lnTo>
                  <a:lnTo>
                    <a:pt x="108" y="76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34" name="Freeform 52"/>
            <p:cNvSpPr>
              <a:spLocks/>
            </p:cNvSpPr>
            <p:nvPr/>
          </p:nvSpPr>
          <p:spPr bwMode="auto">
            <a:xfrm>
              <a:off x="8314" y="1459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47156">
              <a:solidFill>
                <a:srgbClr val="96989A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35" name="Freeform 53"/>
            <p:cNvSpPr>
              <a:spLocks/>
            </p:cNvSpPr>
            <p:nvPr/>
          </p:nvSpPr>
          <p:spPr bwMode="auto">
            <a:xfrm>
              <a:off x="8419" y="1364"/>
              <a:ext cx="252" cy="368"/>
            </a:xfrm>
            <a:custGeom>
              <a:avLst/>
              <a:gdLst>
                <a:gd name="T0" fmla="*/ 0 w 252"/>
                <a:gd name="T1" fmla="*/ 0 h 368"/>
                <a:gd name="T2" fmla="*/ 0 w 252"/>
                <a:gd name="T3" fmla="*/ 367 h 368"/>
                <a:gd name="T4" fmla="*/ 70 w 252"/>
                <a:gd name="T5" fmla="*/ 367 h 368"/>
                <a:gd name="T6" fmla="*/ 70 w 252"/>
                <a:gd name="T7" fmla="*/ 281 h 368"/>
                <a:gd name="T8" fmla="*/ 99 w 252"/>
                <a:gd name="T9" fmla="*/ 250 h 368"/>
                <a:gd name="T10" fmla="*/ 165 w 252"/>
                <a:gd name="T11" fmla="*/ 367 h 368"/>
                <a:gd name="T12" fmla="*/ 252 w 252"/>
                <a:gd name="T13" fmla="*/ 367 h 368"/>
                <a:gd name="T14" fmla="*/ 150 w 252"/>
                <a:gd name="T15" fmla="*/ 197 h 368"/>
                <a:gd name="T16" fmla="*/ 248 w 252"/>
                <a:gd name="T17" fmla="*/ 96 h 368"/>
                <a:gd name="T18" fmla="*/ 159 w 252"/>
                <a:gd name="T19" fmla="*/ 96 h 368"/>
                <a:gd name="T20" fmla="*/ 70 w 252"/>
                <a:gd name="T21" fmla="*/ 198 h 368"/>
                <a:gd name="T22" fmla="*/ 70 w 252"/>
                <a:gd name="T23" fmla="*/ 0 h 368"/>
                <a:gd name="T24" fmla="*/ 0 w 252"/>
                <a:gd name="T25" fmla="*/ 0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2" h="368">
                  <a:moveTo>
                    <a:pt x="0" y="0"/>
                  </a:moveTo>
                  <a:lnTo>
                    <a:pt x="0" y="367"/>
                  </a:lnTo>
                  <a:lnTo>
                    <a:pt x="70" y="367"/>
                  </a:lnTo>
                  <a:lnTo>
                    <a:pt x="70" y="281"/>
                  </a:lnTo>
                  <a:lnTo>
                    <a:pt x="99" y="250"/>
                  </a:lnTo>
                  <a:lnTo>
                    <a:pt x="165" y="367"/>
                  </a:lnTo>
                  <a:lnTo>
                    <a:pt x="252" y="367"/>
                  </a:lnTo>
                  <a:lnTo>
                    <a:pt x="150" y="197"/>
                  </a:lnTo>
                  <a:lnTo>
                    <a:pt x="248" y="96"/>
                  </a:lnTo>
                  <a:lnTo>
                    <a:pt x="159" y="96"/>
                  </a:lnTo>
                  <a:lnTo>
                    <a:pt x="70" y="198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36" name="Freeform 54"/>
            <p:cNvSpPr>
              <a:spLocks/>
            </p:cNvSpPr>
            <p:nvPr/>
          </p:nvSpPr>
          <p:spPr bwMode="auto">
            <a:xfrm>
              <a:off x="8676" y="1459"/>
              <a:ext cx="271" cy="383"/>
            </a:xfrm>
            <a:custGeom>
              <a:avLst/>
              <a:gdLst>
                <a:gd name="T0" fmla="*/ 100 w 271"/>
                <a:gd name="T1" fmla="*/ 284 h 383"/>
                <a:gd name="T2" fmla="*/ 100 w 271"/>
                <a:gd name="T3" fmla="*/ 286 h 383"/>
                <a:gd name="T4" fmla="*/ 99 w 271"/>
                <a:gd name="T5" fmla="*/ 292 h 383"/>
                <a:gd name="T6" fmla="*/ 95 w 271"/>
                <a:gd name="T7" fmla="*/ 301 h 383"/>
                <a:gd name="T8" fmla="*/ 91 w 271"/>
                <a:gd name="T9" fmla="*/ 310 h 383"/>
                <a:gd name="T10" fmla="*/ 88 w 271"/>
                <a:gd name="T11" fmla="*/ 316 h 383"/>
                <a:gd name="T12" fmla="*/ 83 w 271"/>
                <a:gd name="T13" fmla="*/ 318 h 383"/>
                <a:gd name="T14" fmla="*/ 79 w 271"/>
                <a:gd name="T15" fmla="*/ 321 h 383"/>
                <a:gd name="T16" fmla="*/ 74 w 271"/>
                <a:gd name="T17" fmla="*/ 323 h 383"/>
                <a:gd name="T18" fmla="*/ 67 w 271"/>
                <a:gd name="T19" fmla="*/ 324 h 383"/>
                <a:gd name="T20" fmla="*/ 61 w 271"/>
                <a:gd name="T21" fmla="*/ 325 h 383"/>
                <a:gd name="T22" fmla="*/ 54 w 271"/>
                <a:gd name="T23" fmla="*/ 325 h 383"/>
                <a:gd name="T24" fmla="*/ 47 w 271"/>
                <a:gd name="T25" fmla="*/ 325 h 383"/>
                <a:gd name="T26" fmla="*/ 38 w 271"/>
                <a:gd name="T27" fmla="*/ 324 h 383"/>
                <a:gd name="T28" fmla="*/ 38 w 271"/>
                <a:gd name="T29" fmla="*/ 381 h 383"/>
                <a:gd name="T30" fmla="*/ 46 w 271"/>
                <a:gd name="T31" fmla="*/ 382 h 383"/>
                <a:gd name="T32" fmla="*/ 52 w 271"/>
                <a:gd name="T33" fmla="*/ 382 h 383"/>
                <a:gd name="T34" fmla="*/ 65 w 271"/>
                <a:gd name="T35" fmla="*/ 382 h 383"/>
                <a:gd name="T36" fmla="*/ 79 w 271"/>
                <a:gd name="T37" fmla="*/ 382 h 383"/>
                <a:gd name="T38" fmla="*/ 103 w 271"/>
                <a:gd name="T39" fmla="*/ 380 h 383"/>
                <a:gd name="T40" fmla="*/ 121 w 271"/>
                <a:gd name="T41" fmla="*/ 373 h 383"/>
                <a:gd name="T42" fmla="*/ 134 w 271"/>
                <a:gd name="T43" fmla="*/ 364 h 383"/>
                <a:gd name="T44" fmla="*/ 136 w 271"/>
                <a:gd name="T45" fmla="*/ 362 h 383"/>
                <a:gd name="T46" fmla="*/ 142 w 271"/>
                <a:gd name="T47" fmla="*/ 351 h 383"/>
                <a:gd name="T48" fmla="*/ 150 w 271"/>
                <a:gd name="T49" fmla="*/ 337 h 383"/>
                <a:gd name="T50" fmla="*/ 158 w 271"/>
                <a:gd name="T51" fmla="*/ 318 h 383"/>
                <a:gd name="T52" fmla="*/ 167 w 271"/>
                <a:gd name="T53" fmla="*/ 295 h 383"/>
                <a:gd name="T54" fmla="*/ 177 w 271"/>
                <a:gd name="T55" fmla="*/ 268 h 383"/>
                <a:gd name="T56" fmla="*/ 270 w 271"/>
                <a:gd name="T57" fmla="*/ 0 h 383"/>
                <a:gd name="T58" fmla="*/ 195 w 271"/>
                <a:gd name="T59" fmla="*/ 0 h 383"/>
                <a:gd name="T60" fmla="*/ 138 w 271"/>
                <a:gd name="T61" fmla="*/ 201 h 383"/>
                <a:gd name="T62" fmla="*/ 79 w 271"/>
                <a:gd name="T63" fmla="*/ 0 h 383"/>
                <a:gd name="T64" fmla="*/ 0 w 271"/>
                <a:gd name="T65" fmla="*/ 0 h 383"/>
                <a:gd name="T66" fmla="*/ 100 w 271"/>
                <a:gd name="T67" fmla="*/ 284 h 38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1" h="383">
                  <a:moveTo>
                    <a:pt x="100" y="284"/>
                  </a:moveTo>
                  <a:lnTo>
                    <a:pt x="100" y="286"/>
                  </a:lnTo>
                  <a:lnTo>
                    <a:pt x="99" y="292"/>
                  </a:lnTo>
                  <a:lnTo>
                    <a:pt x="95" y="301"/>
                  </a:lnTo>
                  <a:lnTo>
                    <a:pt x="91" y="310"/>
                  </a:lnTo>
                  <a:lnTo>
                    <a:pt x="88" y="316"/>
                  </a:lnTo>
                  <a:lnTo>
                    <a:pt x="83" y="318"/>
                  </a:lnTo>
                  <a:lnTo>
                    <a:pt x="79" y="321"/>
                  </a:lnTo>
                  <a:lnTo>
                    <a:pt x="74" y="323"/>
                  </a:lnTo>
                  <a:lnTo>
                    <a:pt x="67" y="324"/>
                  </a:lnTo>
                  <a:lnTo>
                    <a:pt x="61" y="325"/>
                  </a:lnTo>
                  <a:lnTo>
                    <a:pt x="54" y="325"/>
                  </a:lnTo>
                  <a:lnTo>
                    <a:pt x="47" y="325"/>
                  </a:lnTo>
                  <a:lnTo>
                    <a:pt x="38" y="324"/>
                  </a:lnTo>
                  <a:lnTo>
                    <a:pt x="38" y="381"/>
                  </a:lnTo>
                  <a:lnTo>
                    <a:pt x="46" y="382"/>
                  </a:lnTo>
                  <a:lnTo>
                    <a:pt x="52" y="382"/>
                  </a:lnTo>
                  <a:lnTo>
                    <a:pt x="65" y="382"/>
                  </a:lnTo>
                  <a:lnTo>
                    <a:pt x="79" y="382"/>
                  </a:lnTo>
                  <a:lnTo>
                    <a:pt x="103" y="380"/>
                  </a:lnTo>
                  <a:lnTo>
                    <a:pt x="121" y="373"/>
                  </a:lnTo>
                  <a:lnTo>
                    <a:pt x="134" y="364"/>
                  </a:lnTo>
                  <a:lnTo>
                    <a:pt x="136" y="362"/>
                  </a:lnTo>
                  <a:lnTo>
                    <a:pt x="142" y="351"/>
                  </a:lnTo>
                  <a:lnTo>
                    <a:pt x="150" y="337"/>
                  </a:lnTo>
                  <a:lnTo>
                    <a:pt x="158" y="318"/>
                  </a:lnTo>
                  <a:lnTo>
                    <a:pt x="167" y="295"/>
                  </a:lnTo>
                  <a:lnTo>
                    <a:pt x="177" y="268"/>
                  </a:lnTo>
                  <a:lnTo>
                    <a:pt x="270" y="0"/>
                  </a:lnTo>
                  <a:lnTo>
                    <a:pt x="195" y="0"/>
                  </a:lnTo>
                  <a:lnTo>
                    <a:pt x="138" y="201"/>
                  </a:lnTo>
                  <a:lnTo>
                    <a:pt x="79" y="0"/>
                  </a:lnTo>
                  <a:lnTo>
                    <a:pt x="0" y="0"/>
                  </a:lnTo>
                  <a:lnTo>
                    <a:pt x="100" y="284"/>
                  </a:lnTo>
                  <a:close/>
                </a:path>
              </a:pathLst>
            </a:custGeom>
            <a:solidFill>
              <a:srgbClr val="9698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grpSp>
          <p:nvGrpSpPr>
            <p:cNvPr id="37" name="Group 55"/>
            <p:cNvGrpSpPr>
              <a:grpSpLocks/>
            </p:cNvGrpSpPr>
            <p:nvPr/>
          </p:nvGrpSpPr>
          <p:grpSpPr bwMode="auto">
            <a:xfrm>
              <a:off x="2972" y="2049"/>
              <a:ext cx="4354" cy="191"/>
              <a:chOff x="2972" y="2049"/>
              <a:chExt cx="4354" cy="191"/>
            </a:xfrm>
          </p:grpSpPr>
          <p:sp>
            <p:nvSpPr>
              <p:cNvPr id="38" name="Freeform 5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637 w 4354"/>
                  <a:gd name="T1" fmla="*/ 42 h 191"/>
                  <a:gd name="T2" fmla="*/ 2620 w 4354"/>
                  <a:gd name="T3" fmla="*/ 42 h 191"/>
                  <a:gd name="T4" fmla="*/ 2598 w 4354"/>
                  <a:gd name="T5" fmla="*/ 124 h 191"/>
                  <a:gd name="T6" fmla="*/ 2578 w 4354"/>
                  <a:gd name="T7" fmla="*/ 42 h 191"/>
                  <a:gd name="T8" fmla="*/ 2558 w 4354"/>
                  <a:gd name="T9" fmla="*/ 42 h 191"/>
                  <a:gd name="T10" fmla="*/ 2538 w 4354"/>
                  <a:gd name="T11" fmla="*/ 124 h 191"/>
                  <a:gd name="T12" fmla="*/ 2518 w 4354"/>
                  <a:gd name="T13" fmla="*/ 42 h 191"/>
                  <a:gd name="T14" fmla="*/ 2498 w 4354"/>
                  <a:gd name="T15" fmla="*/ 42 h 191"/>
                  <a:gd name="T16" fmla="*/ 2529 w 4354"/>
                  <a:gd name="T17" fmla="*/ 147 h 191"/>
                  <a:gd name="T18" fmla="*/ 2547 w 4354"/>
                  <a:gd name="T19" fmla="*/ 147 h 191"/>
                  <a:gd name="T20" fmla="*/ 2567 w 4354"/>
                  <a:gd name="T21" fmla="*/ 66 h 191"/>
                  <a:gd name="T22" fmla="*/ 2589 w 4354"/>
                  <a:gd name="T23" fmla="*/ 147 h 191"/>
                  <a:gd name="T24" fmla="*/ 2607 w 4354"/>
                  <a:gd name="T25" fmla="*/ 147 h 191"/>
                  <a:gd name="T26" fmla="*/ 2637 w 4354"/>
                  <a:gd name="T27" fmla="*/ 42 h 1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354" h="191">
                    <a:moveTo>
                      <a:pt x="2637" y="42"/>
                    </a:moveTo>
                    <a:lnTo>
                      <a:pt x="2620" y="42"/>
                    </a:lnTo>
                    <a:lnTo>
                      <a:pt x="2598" y="124"/>
                    </a:lnTo>
                    <a:lnTo>
                      <a:pt x="2578" y="42"/>
                    </a:lnTo>
                    <a:lnTo>
                      <a:pt x="2558" y="42"/>
                    </a:lnTo>
                    <a:lnTo>
                      <a:pt x="2538" y="124"/>
                    </a:lnTo>
                    <a:lnTo>
                      <a:pt x="2518" y="42"/>
                    </a:lnTo>
                    <a:lnTo>
                      <a:pt x="2498" y="42"/>
                    </a:lnTo>
                    <a:lnTo>
                      <a:pt x="2529" y="147"/>
                    </a:lnTo>
                    <a:lnTo>
                      <a:pt x="2547" y="147"/>
                    </a:lnTo>
                    <a:lnTo>
                      <a:pt x="2567" y="66"/>
                    </a:lnTo>
                    <a:lnTo>
                      <a:pt x="2589" y="147"/>
                    </a:lnTo>
                    <a:lnTo>
                      <a:pt x="2607" y="147"/>
                    </a:lnTo>
                    <a:lnTo>
                      <a:pt x="2637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57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782 w 4354"/>
                  <a:gd name="T1" fmla="*/ 42 h 191"/>
                  <a:gd name="T2" fmla="*/ 2764 w 4354"/>
                  <a:gd name="T3" fmla="*/ 42 h 191"/>
                  <a:gd name="T4" fmla="*/ 2743 w 4354"/>
                  <a:gd name="T5" fmla="*/ 124 h 191"/>
                  <a:gd name="T6" fmla="*/ 2722 w 4354"/>
                  <a:gd name="T7" fmla="*/ 42 h 191"/>
                  <a:gd name="T8" fmla="*/ 2703 w 4354"/>
                  <a:gd name="T9" fmla="*/ 42 h 191"/>
                  <a:gd name="T10" fmla="*/ 2682 w 4354"/>
                  <a:gd name="T11" fmla="*/ 124 h 191"/>
                  <a:gd name="T12" fmla="*/ 2662 w 4354"/>
                  <a:gd name="T13" fmla="*/ 42 h 191"/>
                  <a:gd name="T14" fmla="*/ 2643 w 4354"/>
                  <a:gd name="T15" fmla="*/ 42 h 191"/>
                  <a:gd name="T16" fmla="*/ 2673 w 4354"/>
                  <a:gd name="T17" fmla="*/ 147 h 191"/>
                  <a:gd name="T18" fmla="*/ 2691 w 4354"/>
                  <a:gd name="T19" fmla="*/ 147 h 191"/>
                  <a:gd name="T20" fmla="*/ 2712 w 4354"/>
                  <a:gd name="T21" fmla="*/ 66 h 191"/>
                  <a:gd name="T22" fmla="*/ 2733 w 4354"/>
                  <a:gd name="T23" fmla="*/ 147 h 191"/>
                  <a:gd name="T24" fmla="*/ 2751 w 4354"/>
                  <a:gd name="T25" fmla="*/ 147 h 191"/>
                  <a:gd name="T26" fmla="*/ 2782 w 4354"/>
                  <a:gd name="T27" fmla="*/ 42 h 1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354" h="191">
                    <a:moveTo>
                      <a:pt x="2782" y="42"/>
                    </a:moveTo>
                    <a:lnTo>
                      <a:pt x="2764" y="42"/>
                    </a:lnTo>
                    <a:lnTo>
                      <a:pt x="2743" y="124"/>
                    </a:lnTo>
                    <a:lnTo>
                      <a:pt x="2722" y="42"/>
                    </a:lnTo>
                    <a:lnTo>
                      <a:pt x="2703" y="42"/>
                    </a:lnTo>
                    <a:lnTo>
                      <a:pt x="2682" y="124"/>
                    </a:lnTo>
                    <a:lnTo>
                      <a:pt x="2662" y="42"/>
                    </a:lnTo>
                    <a:lnTo>
                      <a:pt x="2643" y="42"/>
                    </a:lnTo>
                    <a:lnTo>
                      <a:pt x="2673" y="147"/>
                    </a:lnTo>
                    <a:lnTo>
                      <a:pt x="2691" y="147"/>
                    </a:lnTo>
                    <a:lnTo>
                      <a:pt x="2712" y="66"/>
                    </a:lnTo>
                    <a:lnTo>
                      <a:pt x="2733" y="147"/>
                    </a:lnTo>
                    <a:lnTo>
                      <a:pt x="2751" y="147"/>
                    </a:lnTo>
                    <a:lnTo>
                      <a:pt x="2782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58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863 w 4354"/>
                  <a:gd name="T1" fmla="*/ 1 h 191"/>
                  <a:gd name="T2" fmla="*/ 2855 w 4354"/>
                  <a:gd name="T3" fmla="*/ 4 h 191"/>
                  <a:gd name="T4" fmla="*/ 2851 w 4354"/>
                  <a:gd name="T5" fmla="*/ 10 h 191"/>
                  <a:gd name="T6" fmla="*/ 2849 w 4354"/>
                  <a:gd name="T7" fmla="*/ 13 h 191"/>
                  <a:gd name="T8" fmla="*/ 2848 w 4354"/>
                  <a:gd name="T9" fmla="*/ 19 h 191"/>
                  <a:gd name="T10" fmla="*/ 2847 w 4354"/>
                  <a:gd name="T11" fmla="*/ 26 h 191"/>
                  <a:gd name="T12" fmla="*/ 2847 w 4354"/>
                  <a:gd name="T13" fmla="*/ 42 h 191"/>
                  <a:gd name="T14" fmla="*/ 2833 w 4354"/>
                  <a:gd name="T15" fmla="*/ 42 h 191"/>
                  <a:gd name="T16" fmla="*/ 2833 w 4354"/>
                  <a:gd name="T17" fmla="*/ 56 h 191"/>
                  <a:gd name="T18" fmla="*/ 2847 w 4354"/>
                  <a:gd name="T19" fmla="*/ 56 h 191"/>
                  <a:gd name="T20" fmla="*/ 2847 w 4354"/>
                  <a:gd name="T21" fmla="*/ 147 h 191"/>
                  <a:gd name="T22" fmla="*/ 2865 w 4354"/>
                  <a:gd name="T23" fmla="*/ 147 h 191"/>
                  <a:gd name="T24" fmla="*/ 2865 w 4354"/>
                  <a:gd name="T25" fmla="*/ 56 h 191"/>
                  <a:gd name="T26" fmla="*/ 2882 w 4354"/>
                  <a:gd name="T27" fmla="*/ 56 h 191"/>
                  <a:gd name="T28" fmla="*/ 2882 w 4354"/>
                  <a:gd name="T29" fmla="*/ 42 h 191"/>
                  <a:gd name="T30" fmla="*/ 2865 w 4354"/>
                  <a:gd name="T31" fmla="*/ 42 h 191"/>
                  <a:gd name="T32" fmla="*/ 2865 w 4354"/>
                  <a:gd name="T33" fmla="*/ 31 h 191"/>
                  <a:gd name="T34" fmla="*/ 2865 w 4354"/>
                  <a:gd name="T35" fmla="*/ 24 h 191"/>
                  <a:gd name="T36" fmla="*/ 2867 w 4354"/>
                  <a:gd name="T37" fmla="*/ 19 h 191"/>
                  <a:gd name="T38" fmla="*/ 2871 w 4354"/>
                  <a:gd name="T39" fmla="*/ 17 h 191"/>
                  <a:gd name="T40" fmla="*/ 2882 w 4354"/>
                  <a:gd name="T41" fmla="*/ 17 h 191"/>
                  <a:gd name="T42" fmla="*/ 2882 w 4354"/>
                  <a:gd name="T43" fmla="*/ 1 h 191"/>
                  <a:gd name="T44" fmla="*/ 2878 w 4354"/>
                  <a:gd name="T45" fmla="*/ 1 h 191"/>
                  <a:gd name="T46" fmla="*/ 2863 w 4354"/>
                  <a:gd name="T47" fmla="*/ 1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2863" y="1"/>
                    </a:moveTo>
                    <a:lnTo>
                      <a:pt x="2855" y="4"/>
                    </a:lnTo>
                    <a:lnTo>
                      <a:pt x="2851" y="10"/>
                    </a:lnTo>
                    <a:lnTo>
                      <a:pt x="2849" y="13"/>
                    </a:lnTo>
                    <a:lnTo>
                      <a:pt x="2848" y="19"/>
                    </a:lnTo>
                    <a:lnTo>
                      <a:pt x="2847" y="26"/>
                    </a:lnTo>
                    <a:lnTo>
                      <a:pt x="2847" y="42"/>
                    </a:lnTo>
                    <a:lnTo>
                      <a:pt x="2833" y="42"/>
                    </a:lnTo>
                    <a:lnTo>
                      <a:pt x="2833" y="56"/>
                    </a:lnTo>
                    <a:lnTo>
                      <a:pt x="2847" y="56"/>
                    </a:lnTo>
                    <a:lnTo>
                      <a:pt x="2847" y="147"/>
                    </a:lnTo>
                    <a:lnTo>
                      <a:pt x="2865" y="147"/>
                    </a:lnTo>
                    <a:lnTo>
                      <a:pt x="2865" y="56"/>
                    </a:lnTo>
                    <a:lnTo>
                      <a:pt x="2882" y="56"/>
                    </a:lnTo>
                    <a:lnTo>
                      <a:pt x="2882" y="42"/>
                    </a:lnTo>
                    <a:lnTo>
                      <a:pt x="2865" y="42"/>
                    </a:lnTo>
                    <a:lnTo>
                      <a:pt x="2865" y="31"/>
                    </a:lnTo>
                    <a:lnTo>
                      <a:pt x="2865" y="24"/>
                    </a:lnTo>
                    <a:lnTo>
                      <a:pt x="2867" y="19"/>
                    </a:lnTo>
                    <a:lnTo>
                      <a:pt x="2871" y="17"/>
                    </a:lnTo>
                    <a:lnTo>
                      <a:pt x="2882" y="17"/>
                    </a:lnTo>
                    <a:lnTo>
                      <a:pt x="2882" y="1"/>
                    </a:lnTo>
                    <a:lnTo>
                      <a:pt x="2878" y="1"/>
                    </a:lnTo>
                    <a:lnTo>
                      <a:pt x="2863" y="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9"/>
              <p:cNvSpPr>
                <a:spLocks/>
              </p:cNvSpPr>
              <p:nvPr/>
            </p:nvSpPr>
            <p:spPr bwMode="auto">
              <a:xfrm>
                <a:off x="5763" y="2175"/>
                <a:ext cx="21" cy="25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60"/>
              <p:cNvSpPr>
                <a:spLocks/>
              </p:cNvSpPr>
              <p:nvPr/>
            </p:nvSpPr>
            <p:spPr bwMode="auto">
              <a:xfrm>
                <a:off x="5871" y="2052"/>
                <a:ext cx="17" cy="25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61"/>
              <p:cNvSpPr>
                <a:spLocks/>
              </p:cNvSpPr>
              <p:nvPr/>
            </p:nvSpPr>
            <p:spPr bwMode="auto">
              <a:xfrm>
                <a:off x="5871" y="2091"/>
                <a:ext cx="17" cy="10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6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960 w 4354"/>
                  <a:gd name="T1" fmla="*/ 57 h 191"/>
                  <a:gd name="T2" fmla="*/ 2960 w 4354"/>
                  <a:gd name="T3" fmla="*/ 42 h 191"/>
                  <a:gd name="T4" fmla="*/ 2943 w 4354"/>
                  <a:gd name="T5" fmla="*/ 42 h 191"/>
                  <a:gd name="T6" fmla="*/ 2943 w 4354"/>
                  <a:gd name="T7" fmla="*/ 147 h 191"/>
                  <a:gd name="T8" fmla="*/ 2961 w 4354"/>
                  <a:gd name="T9" fmla="*/ 147 h 191"/>
                  <a:gd name="T10" fmla="*/ 2961 w 4354"/>
                  <a:gd name="T11" fmla="*/ 85 h 191"/>
                  <a:gd name="T12" fmla="*/ 2961 w 4354"/>
                  <a:gd name="T13" fmla="*/ 80 h 191"/>
                  <a:gd name="T14" fmla="*/ 2963 w 4354"/>
                  <a:gd name="T15" fmla="*/ 72 h 191"/>
                  <a:gd name="T16" fmla="*/ 2968 w 4354"/>
                  <a:gd name="T17" fmla="*/ 65 h 191"/>
                  <a:gd name="T18" fmla="*/ 2971 w 4354"/>
                  <a:gd name="T19" fmla="*/ 61 h 191"/>
                  <a:gd name="T20" fmla="*/ 2975 w 4354"/>
                  <a:gd name="T21" fmla="*/ 58 h 191"/>
                  <a:gd name="T22" fmla="*/ 2980 w 4354"/>
                  <a:gd name="T23" fmla="*/ 57 h 191"/>
                  <a:gd name="T24" fmla="*/ 2986 w 4354"/>
                  <a:gd name="T25" fmla="*/ 55 h 191"/>
                  <a:gd name="T26" fmla="*/ 2999 w 4354"/>
                  <a:gd name="T27" fmla="*/ 55 h 191"/>
                  <a:gd name="T28" fmla="*/ 3004 w 4354"/>
                  <a:gd name="T29" fmla="*/ 59 h 191"/>
                  <a:gd name="T30" fmla="*/ 3008 w 4354"/>
                  <a:gd name="T31" fmla="*/ 65 h 191"/>
                  <a:gd name="T32" fmla="*/ 3009 w 4354"/>
                  <a:gd name="T33" fmla="*/ 69 h 191"/>
                  <a:gd name="T34" fmla="*/ 3010 w 4354"/>
                  <a:gd name="T35" fmla="*/ 74 h 191"/>
                  <a:gd name="T36" fmla="*/ 3010 w 4354"/>
                  <a:gd name="T37" fmla="*/ 147 h 191"/>
                  <a:gd name="T38" fmla="*/ 3028 w 4354"/>
                  <a:gd name="T39" fmla="*/ 147 h 191"/>
                  <a:gd name="T40" fmla="*/ 3028 w 4354"/>
                  <a:gd name="T41" fmla="*/ 69 h 191"/>
                  <a:gd name="T42" fmla="*/ 3027 w 4354"/>
                  <a:gd name="T43" fmla="*/ 61 h 191"/>
                  <a:gd name="T44" fmla="*/ 3024 w 4354"/>
                  <a:gd name="T45" fmla="*/ 55 h 191"/>
                  <a:gd name="T46" fmla="*/ 3019 w 4354"/>
                  <a:gd name="T47" fmla="*/ 45 h 191"/>
                  <a:gd name="T48" fmla="*/ 3009 w 4354"/>
                  <a:gd name="T49" fmla="*/ 40 h 191"/>
                  <a:gd name="T50" fmla="*/ 2987 w 4354"/>
                  <a:gd name="T51" fmla="*/ 40 h 191"/>
                  <a:gd name="T52" fmla="*/ 2981 w 4354"/>
                  <a:gd name="T53" fmla="*/ 41 h 191"/>
                  <a:gd name="T54" fmla="*/ 2975 w 4354"/>
                  <a:gd name="T55" fmla="*/ 44 h 191"/>
                  <a:gd name="T56" fmla="*/ 2970 w 4354"/>
                  <a:gd name="T57" fmla="*/ 46 h 191"/>
                  <a:gd name="T58" fmla="*/ 2965 w 4354"/>
                  <a:gd name="T59" fmla="*/ 51 h 191"/>
                  <a:gd name="T60" fmla="*/ 2960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2960" y="57"/>
                    </a:moveTo>
                    <a:lnTo>
                      <a:pt x="2960" y="42"/>
                    </a:lnTo>
                    <a:lnTo>
                      <a:pt x="2943" y="42"/>
                    </a:lnTo>
                    <a:lnTo>
                      <a:pt x="2943" y="147"/>
                    </a:lnTo>
                    <a:lnTo>
                      <a:pt x="2961" y="147"/>
                    </a:lnTo>
                    <a:lnTo>
                      <a:pt x="2961" y="85"/>
                    </a:lnTo>
                    <a:lnTo>
                      <a:pt x="2961" y="80"/>
                    </a:lnTo>
                    <a:lnTo>
                      <a:pt x="2963" y="72"/>
                    </a:lnTo>
                    <a:lnTo>
                      <a:pt x="2968" y="65"/>
                    </a:lnTo>
                    <a:lnTo>
                      <a:pt x="2971" y="61"/>
                    </a:lnTo>
                    <a:lnTo>
                      <a:pt x="2975" y="58"/>
                    </a:lnTo>
                    <a:lnTo>
                      <a:pt x="2980" y="57"/>
                    </a:lnTo>
                    <a:lnTo>
                      <a:pt x="2986" y="55"/>
                    </a:lnTo>
                    <a:lnTo>
                      <a:pt x="2999" y="55"/>
                    </a:lnTo>
                    <a:lnTo>
                      <a:pt x="3004" y="59"/>
                    </a:lnTo>
                    <a:lnTo>
                      <a:pt x="3008" y="65"/>
                    </a:lnTo>
                    <a:lnTo>
                      <a:pt x="3009" y="69"/>
                    </a:lnTo>
                    <a:lnTo>
                      <a:pt x="3010" y="74"/>
                    </a:lnTo>
                    <a:lnTo>
                      <a:pt x="3010" y="147"/>
                    </a:lnTo>
                    <a:lnTo>
                      <a:pt x="3028" y="147"/>
                    </a:lnTo>
                    <a:lnTo>
                      <a:pt x="3028" y="69"/>
                    </a:lnTo>
                    <a:lnTo>
                      <a:pt x="3027" y="61"/>
                    </a:lnTo>
                    <a:lnTo>
                      <a:pt x="3024" y="55"/>
                    </a:lnTo>
                    <a:lnTo>
                      <a:pt x="3019" y="45"/>
                    </a:lnTo>
                    <a:lnTo>
                      <a:pt x="3009" y="40"/>
                    </a:lnTo>
                    <a:lnTo>
                      <a:pt x="2987" y="40"/>
                    </a:lnTo>
                    <a:lnTo>
                      <a:pt x="2981" y="41"/>
                    </a:lnTo>
                    <a:lnTo>
                      <a:pt x="2975" y="44"/>
                    </a:lnTo>
                    <a:lnTo>
                      <a:pt x="2970" y="46"/>
                    </a:lnTo>
                    <a:lnTo>
                      <a:pt x="2965" y="51"/>
                    </a:lnTo>
                    <a:lnTo>
                      <a:pt x="2960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63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182 w 4354"/>
                  <a:gd name="T1" fmla="*/ 57 h 191"/>
                  <a:gd name="T2" fmla="*/ 3182 w 4354"/>
                  <a:gd name="T3" fmla="*/ 42 h 191"/>
                  <a:gd name="T4" fmla="*/ 3165 w 4354"/>
                  <a:gd name="T5" fmla="*/ 42 h 191"/>
                  <a:gd name="T6" fmla="*/ 3165 w 4354"/>
                  <a:gd name="T7" fmla="*/ 147 h 191"/>
                  <a:gd name="T8" fmla="*/ 3183 w 4354"/>
                  <a:gd name="T9" fmla="*/ 147 h 191"/>
                  <a:gd name="T10" fmla="*/ 3183 w 4354"/>
                  <a:gd name="T11" fmla="*/ 85 h 191"/>
                  <a:gd name="T12" fmla="*/ 3183 w 4354"/>
                  <a:gd name="T13" fmla="*/ 80 h 191"/>
                  <a:gd name="T14" fmla="*/ 3185 w 4354"/>
                  <a:gd name="T15" fmla="*/ 72 h 191"/>
                  <a:gd name="T16" fmla="*/ 3190 w 4354"/>
                  <a:gd name="T17" fmla="*/ 65 h 191"/>
                  <a:gd name="T18" fmla="*/ 3194 w 4354"/>
                  <a:gd name="T19" fmla="*/ 61 h 191"/>
                  <a:gd name="T20" fmla="*/ 3198 w 4354"/>
                  <a:gd name="T21" fmla="*/ 58 h 191"/>
                  <a:gd name="T22" fmla="*/ 3203 w 4354"/>
                  <a:gd name="T23" fmla="*/ 57 h 191"/>
                  <a:gd name="T24" fmla="*/ 3209 w 4354"/>
                  <a:gd name="T25" fmla="*/ 55 h 191"/>
                  <a:gd name="T26" fmla="*/ 3221 w 4354"/>
                  <a:gd name="T27" fmla="*/ 55 h 191"/>
                  <a:gd name="T28" fmla="*/ 3227 w 4354"/>
                  <a:gd name="T29" fmla="*/ 59 h 191"/>
                  <a:gd name="T30" fmla="*/ 3230 w 4354"/>
                  <a:gd name="T31" fmla="*/ 65 h 191"/>
                  <a:gd name="T32" fmla="*/ 3232 w 4354"/>
                  <a:gd name="T33" fmla="*/ 69 h 191"/>
                  <a:gd name="T34" fmla="*/ 3233 w 4354"/>
                  <a:gd name="T35" fmla="*/ 74 h 191"/>
                  <a:gd name="T36" fmla="*/ 3233 w 4354"/>
                  <a:gd name="T37" fmla="*/ 147 h 191"/>
                  <a:gd name="T38" fmla="*/ 3251 w 4354"/>
                  <a:gd name="T39" fmla="*/ 147 h 191"/>
                  <a:gd name="T40" fmla="*/ 3251 w 4354"/>
                  <a:gd name="T41" fmla="*/ 69 h 191"/>
                  <a:gd name="T42" fmla="*/ 3249 w 4354"/>
                  <a:gd name="T43" fmla="*/ 61 h 191"/>
                  <a:gd name="T44" fmla="*/ 3246 w 4354"/>
                  <a:gd name="T45" fmla="*/ 55 h 191"/>
                  <a:gd name="T46" fmla="*/ 3241 w 4354"/>
                  <a:gd name="T47" fmla="*/ 45 h 191"/>
                  <a:gd name="T48" fmla="*/ 3231 w 4354"/>
                  <a:gd name="T49" fmla="*/ 40 h 191"/>
                  <a:gd name="T50" fmla="*/ 3210 w 4354"/>
                  <a:gd name="T51" fmla="*/ 40 h 191"/>
                  <a:gd name="T52" fmla="*/ 3203 w 4354"/>
                  <a:gd name="T53" fmla="*/ 41 h 191"/>
                  <a:gd name="T54" fmla="*/ 3198 w 4354"/>
                  <a:gd name="T55" fmla="*/ 44 h 191"/>
                  <a:gd name="T56" fmla="*/ 3192 w 4354"/>
                  <a:gd name="T57" fmla="*/ 46 h 191"/>
                  <a:gd name="T58" fmla="*/ 3187 w 4354"/>
                  <a:gd name="T59" fmla="*/ 51 h 191"/>
                  <a:gd name="T60" fmla="*/ 3182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3182" y="57"/>
                    </a:moveTo>
                    <a:lnTo>
                      <a:pt x="3182" y="42"/>
                    </a:lnTo>
                    <a:lnTo>
                      <a:pt x="3165" y="42"/>
                    </a:lnTo>
                    <a:lnTo>
                      <a:pt x="3165" y="147"/>
                    </a:lnTo>
                    <a:lnTo>
                      <a:pt x="3183" y="147"/>
                    </a:lnTo>
                    <a:lnTo>
                      <a:pt x="3183" y="85"/>
                    </a:lnTo>
                    <a:lnTo>
                      <a:pt x="3183" y="80"/>
                    </a:lnTo>
                    <a:lnTo>
                      <a:pt x="3185" y="72"/>
                    </a:lnTo>
                    <a:lnTo>
                      <a:pt x="3190" y="65"/>
                    </a:lnTo>
                    <a:lnTo>
                      <a:pt x="3194" y="61"/>
                    </a:lnTo>
                    <a:lnTo>
                      <a:pt x="3198" y="58"/>
                    </a:lnTo>
                    <a:lnTo>
                      <a:pt x="3203" y="57"/>
                    </a:lnTo>
                    <a:lnTo>
                      <a:pt x="3209" y="55"/>
                    </a:lnTo>
                    <a:lnTo>
                      <a:pt x="3221" y="55"/>
                    </a:lnTo>
                    <a:lnTo>
                      <a:pt x="3227" y="59"/>
                    </a:lnTo>
                    <a:lnTo>
                      <a:pt x="3230" y="65"/>
                    </a:lnTo>
                    <a:lnTo>
                      <a:pt x="3232" y="69"/>
                    </a:lnTo>
                    <a:lnTo>
                      <a:pt x="3233" y="74"/>
                    </a:lnTo>
                    <a:lnTo>
                      <a:pt x="3233" y="147"/>
                    </a:lnTo>
                    <a:lnTo>
                      <a:pt x="3251" y="147"/>
                    </a:lnTo>
                    <a:lnTo>
                      <a:pt x="3251" y="69"/>
                    </a:lnTo>
                    <a:lnTo>
                      <a:pt x="3249" y="61"/>
                    </a:lnTo>
                    <a:lnTo>
                      <a:pt x="3246" y="55"/>
                    </a:lnTo>
                    <a:lnTo>
                      <a:pt x="3241" y="45"/>
                    </a:lnTo>
                    <a:lnTo>
                      <a:pt x="3231" y="40"/>
                    </a:lnTo>
                    <a:lnTo>
                      <a:pt x="3210" y="40"/>
                    </a:lnTo>
                    <a:lnTo>
                      <a:pt x="3203" y="41"/>
                    </a:lnTo>
                    <a:lnTo>
                      <a:pt x="3198" y="44"/>
                    </a:lnTo>
                    <a:lnTo>
                      <a:pt x="3192" y="46"/>
                    </a:lnTo>
                    <a:lnTo>
                      <a:pt x="3187" y="51"/>
                    </a:lnTo>
                    <a:lnTo>
                      <a:pt x="3182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Freeform 6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148 w 4354"/>
                  <a:gd name="T1" fmla="*/ 134 h 191"/>
                  <a:gd name="T2" fmla="*/ 3140 w 4354"/>
                  <a:gd name="T3" fmla="*/ 135 h 191"/>
                  <a:gd name="T4" fmla="*/ 3137 w 4354"/>
                  <a:gd name="T5" fmla="*/ 58 h 191"/>
                  <a:gd name="T6" fmla="*/ 3125 w 4354"/>
                  <a:gd name="T7" fmla="*/ 46 h 191"/>
                  <a:gd name="T8" fmla="*/ 3108 w 4354"/>
                  <a:gd name="T9" fmla="*/ 39 h 191"/>
                  <a:gd name="T10" fmla="*/ 3075 w 4354"/>
                  <a:gd name="T11" fmla="*/ 42 h 191"/>
                  <a:gd name="T12" fmla="*/ 3059 w 4354"/>
                  <a:gd name="T13" fmla="*/ 52 h 191"/>
                  <a:gd name="T14" fmla="*/ 3055 w 4354"/>
                  <a:gd name="T15" fmla="*/ 74 h 191"/>
                  <a:gd name="T16" fmla="*/ 3072 w 4354"/>
                  <a:gd name="T17" fmla="*/ 69 h 191"/>
                  <a:gd name="T18" fmla="*/ 3075 w 4354"/>
                  <a:gd name="T19" fmla="*/ 62 h 191"/>
                  <a:gd name="T20" fmla="*/ 3086 w 4354"/>
                  <a:gd name="T21" fmla="*/ 54 h 191"/>
                  <a:gd name="T22" fmla="*/ 3109 w 4354"/>
                  <a:gd name="T23" fmla="*/ 56 h 191"/>
                  <a:gd name="T24" fmla="*/ 3117 w 4354"/>
                  <a:gd name="T25" fmla="*/ 61 h 191"/>
                  <a:gd name="T26" fmla="*/ 3120 w 4354"/>
                  <a:gd name="T27" fmla="*/ 71 h 191"/>
                  <a:gd name="T28" fmla="*/ 3117 w 4354"/>
                  <a:gd name="T29" fmla="*/ 81 h 191"/>
                  <a:gd name="T30" fmla="*/ 3110 w 4354"/>
                  <a:gd name="T31" fmla="*/ 83 h 191"/>
                  <a:gd name="T32" fmla="*/ 3072 w 4354"/>
                  <a:gd name="T33" fmla="*/ 88 h 191"/>
                  <a:gd name="T34" fmla="*/ 3058 w 4354"/>
                  <a:gd name="T35" fmla="*/ 97 h 191"/>
                  <a:gd name="T36" fmla="*/ 3049 w 4354"/>
                  <a:gd name="T37" fmla="*/ 109 h 191"/>
                  <a:gd name="T38" fmla="*/ 3052 w 4354"/>
                  <a:gd name="T39" fmla="*/ 135 h 191"/>
                  <a:gd name="T40" fmla="*/ 3065 w 4354"/>
                  <a:gd name="T41" fmla="*/ 147 h 191"/>
                  <a:gd name="T42" fmla="*/ 3068 w 4354"/>
                  <a:gd name="T43" fmla="*/ 112 h 191"/>
                  <a:gd name="T44" fmla="*/ 3076 w 4354"/>
                  <a:gd name="T45" fmla="*/ 104 h 191"/>
                  <a:gd name="T46" fmla="*/ 3084 w 4354"/>
                  <a:gd name="T47" fmla="*/ 101 h 191"/>
                  <a:gd name="T48" fmla="*/ 3101 w 4354"/>
                  <a:gd name="T49" fmla="*/ 99 h 191"/>
                  <a:gd name="T50" fmla="*/ 3114 w 4354"/>
                  <a:gd name="T51" fmla="*/ 96 h 191"/>
                  <a:gd name="T52" fmla="*/ 3119 w 4354"/>
                  <a:gd name="T53" fmla="*/ 118 h 191"/>
                  <a:gd name="T54" fmla="*/ 3104 w 4354"/>
                  <a:gd name="T55" fmla="*/ 131 h 191"/>
                  <a:gd name="T56" fmla="*/ 3093 w 4354"/>
                  <a:gd name="T57" fmla="*/ 135 h 191"/>
                  <a:gd name="T58" fmla="*/ 3082 w 4354"/>
                  <a:gd name="T59" fmla="*/ 150 h 191"/>
                  <a:gd name="T60" fmla="*/ 3098 w 4354"/>
                  <a:gd name="T61" fmla="*/ 148 h 191"/>
                  <a:gd name="T62" fmla="*/ 3111 w 4354"/>
                  <a:gd name="T63" fmla="*/ 141 h 191"/>
                  <a:gd name="T64" fmla="*/ 3120 w 4354"/>
                  <a:gd name="T65" fmla="*/ 133 h 191"/>
                  <a:gd name="T66" fmla="*/ 3123 w 4354"/>
                  <a:gd name="T67" fmla="*/ 142 h 191"/>
                  <a:gd name="T68" fmla="*/ 3130 w 4354"/>
                  <a:gd name="T69" fmla="*/ 149 h 191"/>
                  <a:gd name="T70" fmla="*/ 3146 w 4354"/>
                  <a:gd name="T71" fmla="*/ 148 h 19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354" h="191">
                    <a:moveTo>
                      <a:pt x="3148" y="147"/>
                    </a:moveTo>
                    <a:lnTo>
                      <a:pt x="3148" y="134"/>
                    </a:lnTo>
                    <a:lnTo>
                      <a:pt x="3144" y="135"/>
                    </a:lnTo>
                    <a:lnTo>
                      <a:pt x="3140" y="135"/>
                    </a:lnTo>
                    <a:lnTo>
                      <a:pt x="3137" y="130"/>
                    </a:lnTo>
                    <a:lnTo>
                      <a:pt x="3137" y="58"/>
                    </a:lnTo>
                    <a:lnTo>
                      <a:pt x="3133" y="51"/>
                    </a:lnTo>
                    <a:lnTo>
                      <a:pt x="3125" y="46"/>
                    </a:lnTo>
                    <a:lnTo>
                      <a:pt x="3118" y="42"/>
                    </a:lnTo>
                    <a:lnTo>
                      <a:pt x="3108" y="39"/>
                    </a:lnTo>
                    <a:lnTo>
                      <a:pt x="3085" y="39"/>
                    </a:lnTo>
                    <a:lnTo>
                      <a:pt x="3075" y="42"/>
                    </a:lnTo>
                    <a:lnTo>
                      <a:pt x="3067" y="47"/>
                    </a:lnTo>
                    <a:lnTo>
                      <a:pt x="3059" y="52"/>
                    </a:lnTo>
                    <a:lnTo>
                      <a:pt x="3055" y="61"/>
                    </a:lnTo>
                    <a:lnTo>
                      <a:pt x="3055" y="74"/>
                    </a:lnTo>
                    <a:lnTo>
                      <a:pt x="3071" y="74"/>
                    </a:lnTo>
                    <a:lnTo>
                      <a:pt x="3072" y="69"/>
                    </a:lnTo>
                    <a:lnTo>
                      <a:pt x="3073" y="65"/>
                    </a:lnTo>
                    <a:lnTo>
                      <a:pt x="3075" y="62"/>
                    </a:lnTo>
                    <a:lnTo>
                      <a:pt x="3079" y="57"/>
                    </a:lnTo>
                    <a:lnTo>
                      <a:pt x="3086" y="54"/>
                    </a:lnTo>
                    <a:lnTo>
                      <a:pt x="3103" y="54"/>
                    </a:lnTo>
                    <a:lnTo>
                      <a:pt x="3109" y="56"/>
                    </a:lnTo>
                    <a:lnTo>
                      <a:pt x="3113" y="58"/>
                    </a:lnTo>
                    <a:lnTo>
                      <a:pt x="3117" y="61"/>
                    </a:lnTo>
                    <a:lnTo>
                      <a:pt x="3120" y="65"/>
                    </a:lnTo>
                    <a:lnTo>
                      <a:pt x="3120" y="71"/>
                    </a:lnTo>
                    <a:lnTo>
                      <a:pt x="3119" y="77"/>
                    </a:lnTo>
                    <a:lnTo>
                      <a:pt x="3117" y="81"/>
                    </a:lnTo>
                    <a:lnTo>
                      <a:pt x="3114" y="83"/>
                    </a:lnTo>
                    <a:lnTo>
                      <a:pt x="3110" y="83"/>
                    </a:lnTo>
                    <a:lnTo>
                      <a:pt x="3082" y="87"/>
                    </a:lnTo>
                    <a:lnTo>
                      <a:pt x="3072" y="88"/>
                    </a:lnTo>
                    <a:lnTo>
                      <a:pt x="3064" y="91"/>
                    </a:lnTo>
                    <a:lnTo>
                      <a:pt x="3058" y="97"/>
                    </a:lnTo>
                    <a:lnTo>
                      <a:pt x="3052" y="102"/>
                    </a:lnTo>
                    <a:lnTo>
                      <a:pt x="3049" y="109"/>
                    </a:lnTo>
                    <a:lnTo>
                      <a:pt x="3049" y="128"/>
                    </a:lnTo>
                    <a:lnTo>
                      <a:pt x="3052" y="135"/>
                    </a:lnTo>
                    <a:lnTo>
                      <a:pt x="3059" y="141"/>
                    </a:lnTo>
                    <a:lnTo>
                      <a:pt x="3065" y="147"/>
                    </a:lnTo>
                    <a:lnTo>
                      <a:pt x="3068" y="124"/>
                    </a:lnTo>
                    <a:lnTo>
                      <a:pt x="3068" y="112"/>
                    </a:lnTo>
                    <a:lnTo>
                      <a:pt x="3070" y="107"/>
                    </a:lnTo>
                    <a:lnTo>
                      <a:pt x="3076" y="104"/>
                    </a:lnTo>
                    <a:lnTo>
                      <a:pt x="3079" y="102"/>
                    </a:lnTo>
                    <a:lnTo>
                      <a:pt x="3084" y="101"/>
                    </a:lnTo>
                    <a:lnTo>
                      <a:pt x="3090" y="100"/>
                    </a:lnTo>
                    <a:lnTo>
                      <a:pt x="3101" y="99"/>
                    </a:lnTo>
                    <a:lnTo>
                      <a:pt x="3107" y="98"/>
                    </a:lnTo>
                    <a:lnTo>
                      <a:pt x="3114" y="96"/>
                    </a:lnTo>
                    <a:lnTo>
                      <a:pt x="3119" y="93"/>
                    </a:lnTo>
                    <a:lnTo>
                      <a:pt x="3119" y="118"/>
                    </a:lnTo>
                    <a:lnTo>
                      <a:pt x="3114" y="126"/>
                    </a:lnTo>
                    <a:lnTo>
                      <a:pt x="3104" y="131"/>
                    </a:lnTo>
                    <a:lnTo>
                      <a:pt x="3099" y="134"/>
                    </a:lnTo>
                    <a:lnTo>
                      <a:pt x="3093" y="135"/>
                    </a:lnTo>
                    <a:lnTo>
                      <a:pt x="3081" y="135"/>
                    </a:lnTo>
                    <a:lnTo>
                      <a:pt x="3082" y="150"/>
                    </a:lnTo>
                    <a:lnTo>
                      <a:pt x="3090" y="150"/>
                    </a:lnTo>
                    <a:lnTo>
                      <a:pt x="3098" y="148"/>
                    </a:lnTo>
                    <a:lnTo>
                      <a:pt x="3104" y="145"/>
                    </a:lnTo>
                    <a:lnTo>
                      <a:pt x="3111" y="141"/>
                    </a:lnTo>
                    <a:lnTo>
                      <a:pt x="3116" y="137"/>
                    </a:lnTo>
                    <a:lnTo>
                      <a:pt x="3120" y="133"/>
                    </a:lnTo>
                    <a:lnTo>
                      <a:pt x="3121" y="137"/>
                    </a:lnTo>
                    <a:lnTo>
                      <a:pt x="3123" y="142"/>
                    </a:lnTo>
                    <a:lnTo>
                      <a:pt x="3126" y="147"/>
                    </a:lnTo>
                    <a:lnTo>
                      <a:pt x="3130" y="149"/>
                    </a:lnTo>
                    <a:lnTo>
                      <a:pt x="3141" y="149"/>
                    </a:lnTo>
                    <a:lnTo>
                      <a:pt x="3146" y="148"/>
                    </a:lnTo>
                    <a:lnTo>
                      <a:pt x="3148" y="14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6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077 w 4354"/>
                  <a:gd name="T1" fmla="*/ 134 h 191"/>
                  <a:gd name="T2" fmla="*/ 3070 w 4354"/>
                  <a:gd name="T3" fmla="*/ 128 h 191"/>
                  <a:gd name="T4" fmla="*/ 3068 w 4354"/>
                  <a:gd name="T5" fmla="*/ 124 h 191"/>
                  <a:gd name="T6" fmla="*/ 3065 w 4354"/>
                  <a:gd name="T7" fmla="*/ 147 h 191"/>
                  <a:gd name="T8" fmla="*/ 3073 w 4354"/>
                  <a:gd name="T9" fmla="*/ 150 h 191"/>
                  <a:gd name="T10" fmla="*/ 3082 w 4354"/>
                  <a:gd name="T11" fmla="*/ 150 h 191"/>
                  <a:gd name="T12" fmla="*/ 3081 w 4354"/>
                  <a:gd name="T13" fmla="*/ 135 h 191"/>
                  <a:gd name="T14" fmla="*/ 3077 w 4354"/>
                  <a:gd name="T15" fmla="*/ 134 h 1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54" h="191">
                    <a:moveTo>
                      <a:pt x="3077" y="134"/>
                    </a:moveTo>
                    <a:lnTo>
                      <a:pt x="3070" y="128"/>
                    </a:lnTo>
                    <a:lnTo>
                      <a:pt x="3068" y="124"/>
                    </a:lnTo>
                    <a:lnTo>
                      <a:pt x="3065" y="147"/>
                    </a:lnTo>
                    <a:lnTo>
                      <a:pt x="3073" y="150"/>
                    </a:lnTo>
                    <a:lnTo>
                      <a:pt x="3082" y="150"/>
                    </a:lnTo>
                    <a:lnTo>
                      <a:pt x="3081" y="135"/>
                    </a:lnTo>
                    <a:lnTo>
                      <a:pt x="3077" y="134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Freeform 6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393 w 4354"/>
                  <a:gd name="T1" fmla="*/ 45 h 191"/>
                  <a:gd name="T2" fmla="*/ 3384 w 4354"/>
                  <a:gd name="T3" fmla="*/ 55 h 191"/>
                  <a:gd name="T4" fmla="*/ 3390 w 4354"/>
                  <a:gd name="T5" fmla="*/ 77 h 191"/>
                  <a:gd name="T6" fmla="*/ 3393 w 4354"/>
                  <a:gd name="T7" fmla="*/ 70 h 191"/>
                  <a:gd name="T8" fmla="*/ 3399 w 4354"/>
                  <a:gd name="T9" fmla="*/ 64 h 191"/>
                  <a:gd name="T10" fmla="*/ 3405 w 4354"/>
                  <a:gd name="T11" fmla="*/ 40 h 191"/>
                  <a:gd name="T12" fmla="*/ 3393 w 4354"/>
                  <a:gd name="T13" fmla="*/ 45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54" h="191">
                    <a:moveTo>
                      <a:pt x="3393" y="45"/>
                    </a:moveTo>
                    <a:lnTo>
                      <a:pt x="3384" y="55"/>
                    </a:lnTo>
                    <a:lnTo>
                      <a:pt x="3390" y="77"/>
                    </a:lnTo>
                    <a:lnTo>
                      <a:pt x="3393" y="70"/>
                    </a:lnTo>
                    <a:lnTo>
                      <a:pt x="3399" y="64"/>
                    </a:lnTo>
                    <a:lnTo>
                      <a:pt x="3405" y="40"/>
                    </a:lnTo>
                    <a:lnTo>
                      <a:pt x="3393" y="4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Freeform 67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422 w 4354"/>
                  <a:gd name="T1" fmla="*/ 150 h 191"/>
                  <a:gd name="T2" fmla="*/ 3427 w 4354"/>
                  <a:gd name="T3" fmla="*/ 150 h 191"/>
                  <a:gd name="T4" fmla="*/ 3431 w 4354"/>
                  <a:gd name="T5" fmla="*/ 149 h 191"/>
                  <a:gd name="T6" fmla="*/ 3439 w 4354"/>
                  <a:gd name="T7" fmla="*/ 147 h 191"/>
                  <a:gd name="T8" fmla="*/ 3446 w 4354"/>
                  <a:gd name="T9" fmla="*/ 143 h 191"/>
                  <a:gd name="T10" fmla="*/ 3451 w 4354"/>
                  <a:gd name="T11" fmla="*/ 138 h 191"/>
                  <a:gd name="T12" fmla="*/ 3457 w 4354"/>
                  <a:gd name="T13" fmla="*/ 131 h 191"/>
                  <a:gd name="T14" fmla="*/ 3460 w 4354"/>
                  <a:gd name="T15" fmla="*/ 127 h 191"/>
                  <a:gd name="T16" fmla="*/ 3462 w 4354"/>
                  <a:gd name="T17" fmla="*/ 122 h 191"/>
                  <a:gd name="T18" fmla="*/ 3464 w 4354"/>
                  <a:gd name="T19" fmla="*/ 118 h 191"/>
                  <a:gd name="T20" fmla="*/ 3464 w 4354"/>
                  <a:gd name="T21" fmla="*/ 114 h 191"/>
                  <a:gd name="T22" fmla="*/ 3447 w 4354"/>
                  <a:gd name="T23" fmla="*/ 114 h 191"/>
                  <a:gd name="T24" fmla="*/ 3446 w 4354"/>
                  <a:gd name="T25" fmla="*/ 118 h 191"/>
                  <a:gd name="T26" fmla="*/ 3443 w 4354"/>
                  <a:gd name="T27" fmla="*/ 123 h 191"/>
                  <a:gd name="T28" fmla="*/ 3440 w 4354"/>
                  <a:gd name="T29" fmla="*/ 126 h 191"/>
                  <a:gd name="T30" fmla="*/ 3435 w 4354"/>
                  <a:gd name="T31" fmla="*/ 132 h 191"/>
                  <a:gd name="T32" fmla="*/ 3428 w 4354"/>
                  <a:gd name="T33" fmla="*/ 135 h 191"/>
                  <a:gd name="T34" fmla="*/ 3409 w 4354"/>
                  <a:gd name="T35" fmla="*/ 135 h 191"/>
                  <a:gd name="T36" fmla="*/ 3402 w 4354"/>
                  <a:gd name="T37" fmla="*/ 132 h 191"/>
                  <a:gd name="T38" fmla="*/ 3397 w 4354"/>
                  <a:gd name="T39" fmla="*/ 126 h 191"/>
                  <a:gd name="T40" fmla="*/ 3392 w 4354"/>
                  <a:gd name="T41" fmla="*/ 119 h 191"/>
                  <a:gd name="T42" fmla="*/ 3390 w 4354"/>
                  <a:gd name="T43" fmla="*/ 111 h 191"/>
                  <a:gd name="T44" fmla="*/ 3390 w 4354"/>
                  <a:gd name="T45" fmla="*/ 100 h 191"/>
                  <a:gd name="T46" fmla="*/ 3466 w 4354"/>
                  <a:gd name="T47" fmla="*/ 100 h 191"/>
                  <a:gd name="T48" fmla="*/ 3466 w 4354"/>
                  <a:gd name="T49" fmla="*/ 89 h 191"/>
                  <a:gd name="T50" fmla="*/ 3465 w 4354"/>
                  <a:gd name="T51" fmla="*/ 82 h 191"/>
                  <a:gd name="T52" fmla="*/ 3464 w 4354"/>
                  <a:gd name="T53" fmla="*/ 77 h 191"/>
                  <a:gd name="T54" fmla="*/ 3463 w 4354"/>
                  <a:gd name="T55" fmla="*/ 70 h 191"/>
                  <a:gd name="T56" fmla="*/ 3461 w 4354"/>
                  <a:gd name="T57" fmla="*/ 64 h 191"/>
                  <a:gd name="T58" fmla="*/ 3457 w 4354"/>
                  <a:gd name="T59" fmla="*/ 58 h 191"/>
                  <a:gd name="T60" fmla="*/ 3453 w 4354"/>
                  <a:gd name="T61" fmla="*/ 53 h 191"/>
                  <a:gd name="T62" fmla="*/ 3448 w 4354"/>
                  <a:gd name="T63" fmla="*/ 48 h 191"/>
                  <a:gd name="T64" fmla="*/ 3441 w 4354"/>
                  <a:gd name="T65" fmla="*/ 45 h 191"/>
                  <a:gd name="T66" fmla="*/ 3434 w 4354"/>
                  <a:gd name="T67" fmla="*/ 41 h 191"/>
                  <a:gd name="T68" fmla="*/ 3427 w 4354"/>
                  <a:gd name="T69" fmla="*/ 40 h 191"/>
                  <a:gd name="T70" fmla="*/ 3405 w 4354"/>
                  <a:gd name="T71" fmla="*/ 40 h 191"/>
                  <a:gd name="T72" fmla="*/ 3399 w 4354"/>
                  <a:gd name="T73" fmla="*/ 64 h 191"/>
                  <a:gd name="T74" fmla="*/ 3404 w 4354"/>
                  <a:gd name="T75" fmla="*/ 58 h 191"/>
                  <a:gd name="T76" fmla="*/ 3411 w 4354"/>
                  <a:gd name="T77" fmla="*/ 55 h 191"/>
                  <a:gd name="T78" fmla="*/ 3430 w 4354"/>
                  <a:gd name="T79" fmla="*/ 55 h 191"/>
                  <a:gd name="T80" fmla="*/ 3438 w 4354"/>
                  <a:gd name="T81" fmla="*/ 59 h 191"/>
                  <a:gd name="T82" fmla="*/ 3443 w 4354"/>
                  <a:gd name="T83" fmla="*/ 68 h 191"/>
                  <a:gd name="T84" fmla="*/ 3445 w 4354"/>
                  <a:gd name="T85" fmla="*/ 72 h 191"/>
                  <a:gd name="T86" fmla="*/ 3447 w 4354"/>
                  <a:gd name="T87" fmla="*/ 78 h 191"/>
                  <a:gd name="T88" fmla="*/ 3448 w 4354"/>
                  <a:gd name="T89" fmla="*/ 86 h 191"/>
                  <a:gd name="T90" fmla="*/ 3390 w 4354"/>
                  <a:gd name="T91" fmla="*/ 86 h 191"/>
                  <a:gd name="T92" fmla="*/ 3390 w 4354"/>
                  <a:gd name="T93" fmla="*/ 77 h 191"/>
                  <a:gd name="T94" fmla="*/ 3384 w 4354"/>
                  <a:gd name="T95" fmla="*/ 55 h 191"/>
                  <a:gd name="T96" fmla="*/ 3375 w 4354"/>
                  <a:gd name="T97" fmla="*/ 72 h 191"/>
                  <a:gd name="T98" fmla="*/ 3371 w 4354"/>
                  <a:gd name="T99" fmla="*/ 93 h 191"/>
                  <a:gd name="T100" fmla="*/ 3371 w 4354"/>
                  <a:gd name="T101" fmla="*/ 96 h 191"/>
                  <a:gd name="T102" fmla="*/ 3374 w 4354"/>
                  <a:gd name="T103" fmla="*/ 118 h 191"/>
                  <a:gd name="T104" fmla="*/ 3383 w 4354"/>
                  <a:gd name="T105" fmla="*/ 135 h 191"/>
                  <a:gd name="T106" fmla="*/ 3384 w 4354"/>
                  <a:gd name="T107" fmla="*/ 136 h 191"/>
                  <a:gd name="T108" fmla="*/ 3393 w 4354"/>
                  <a:gd name="T109" fmla="*/ 146 h 191"/>
                  <a:gd name="T110" fmla="*/ 3404 w 4354"/>
                  <a:gd name="T111" fmla="*/ 150 h 191"/>
                  <a:gd name="T112" fmla="*/ 3422 w 4354"/>
                  <a:gd name="T113" fmla="*/ 150 h 19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4354" h="191">
                    <a:moveTo>
                      <a:pt x="3422" y="150"/>
                    </a:moveTo>
                    <a:lnTo>
                      <a:pt x="3427" y="150"/>
                    </a:lnTo>
                    <a:lnTo>
                      <a:pt x="3431" y="149"/>
                    </a:lnTo>
                    <a:lnTo>
                      <a:pt x="3439" y="147"/>
                    </a:lnTo>
                    <a:lnTo>
                      <a:pt x="3446" y="143"/>
                    </a:lnTo>
                    <a:lnTo>
                      <a:pt x="3451" y="138"/>
                    </a:lnTo>
                    <a:lnTo>
                      <a:pt x="3457" y="131"/>
                    </a:lnTo>
                    <a:lnTo>
                      <a:pt x="3460" y="127"/>
                    </a:lnTo>
                    <a:lnTo>
                      <a:pt x="3462" y="122"/>
                    </a:lnTo>
                    <a:lnTo>
                      <a:pt x="3464" y="118"/>
                    </a:lnTo>
                    <a:lnTo>
                      <a:pt x="3464" y="114"/>
                    </a:lnTo>
                    <a:lnTo>
                      <a:pt x="3447" y="114"/>
                    </a:lnTo>
                    <a:lnTo>
                      <a:pt x="3446" y="118"/>
                    </a:lnTo>
                    <a:lnTo>
                      <a:pt x="3443" y="123"/>
                    </a:lnTo>
                    <a:lnTo>
                      <a:pt x="3440" y="126"/>
                    </a:lnTo>
                    <a:lnTo>
                      <a:pt x="3435" y="132"/>
                    </a:lnTo>
                    <a:lnTo>
                      <a:pt x="3428" y="135"/>
                    </a:lnTo>
                    <a:lnTo>
                      <a:pt x="3409" y="135"/>
                    </a:lnTo>
                    <a:lnTo>
                      <a:pt x="3402" y="132"/>
                    </a:lnTo>
                    <a:lnTo>
                      <a:pt x="3397" y="126"/>
                    </a:lnTo>
                    <a:lnTo>
                      <a:pt x="3392" y="119"/>
                    </a:lnTo>
                    <a:lnTo>
                      <a:pt x="3390" y="111"/>
                    </a:lnTo>
                    <a:lnTo>
                      <a:pt x="3390" y="100"/>
                    </a:lnTo>
                    <a:lnTo>
                      <a:pt x="3466" y="100"/>
                    </a:lnTo>
                    <a:lnTo>
                      <a:pt x="3466" y="89"/>
                    </a:lnTo>
                    <a:lnTo>
                      <a:pt x="3465" y="82"/>
                    </a:lnTo>
                    <a:lnTo>
                      <a:pt x="3464" y="77"/>
                    </a:lnTo>
                    <a:lnTo>
                      <a:pt x="3463" y="70"/>
                    </a:lnTo>
                    <a:lnTo>
                      <a:pt x="3461" y="64"/>
                    </a:lnTo>
                    <a:lnTo>
                      <a:pt x="3457" y="58"/>
                    </a:lnTo>
                    <a:lnTo>
                      <a:pt x="3453" y="53"/>
                    </a:lnTo>
                    <a:lnTo>
                      <a:pt x="3448" y="48"/>
                    </a:lnTo>
                    <a:lnTo>
                      <a:pt x="3441" y="45"/>
                    </a:lnTo>
                    <a:lnTo>
                      <a:pt x="3434" y="41"/>
                    </a:lnTo>
                    <a:lnTo>
                      <a:pt x="3427" y="40"/>
                    </a:lnTo>
                    <a:lnTo>
                      <a:pt x="3405" y="40"/>
                    </a:lnTo>
                    <a:lnTo>
                      <a:pt x="3399" y="64"/>
                    </a:lnTo>
                    <a:lnTo>
                      <a:pt x="3404" y="58"/>
                    </a:lnTo>
                    <a:lnTo>
                      <a:pt x="3411" y="55"/>
                    </a:lnTo>
                    <a:lnTo>
                      <a:pt x="3430" y="55"/>
                    </a:lnTo>
                    <a:lnTo>
                      <a:pt x="3438" y="59"/>
                    </a:lnTo>
                    <a:lnTo>
                      <a:pt x="3443" y="68"/>
                    </a:lnTo>
                    <a:lnTo>
                      <a:pt x="3445" y="72"/>
                    </a:lnTo>
                    <a:lnTo>
                      <a:pt x="3447" y="78"/>
                    </a:lnTo>
                    <a:lnTo>
                      <a:pt x="3448" y="86"/>
                    </a:lnTo>
                    <a:lnTo>
                      <a:pt x="3390" y="86"/>
                    </a:lnTo>
                    <a:lnTo>
                      <a:pt x="3390" y="77"/>
                    </a:lnTo>
                    <a:lnTo>
                      <a:pt x="3384" y="55"/>
                    </a:lnTo>
                    <a:lnTo>
                      <a:pt x="3375" y="72"/>
                    </a:lnTo>
                    <a:lnTo>
                      <a:pt x="3371" y="93"/>
                    </a:lnTo>
                    <a:lnTo>
                      <a:pt x="3371" y="96"/>
                    </a:lnTo>
                    <a:lnTo>
                      <a:pt x="3374" y="118"/>
                    </a:lnTo>
                    <a:lnTo>
                      <a:pt x="3383" y="135"/>
                    </a:lnTo>
                    <a:lnTo>
                      <a:pt x="3384" y="136"/>
                    </a:lnTo>
                    <a:lnTo>
                      <a:pt x="3393" y="146"/>
                    </a:lnTo>
                    <a:lnTo>
                      <a:pt x="3404" y="150"/>
                    </a:lnTo>
                    <a:lnTo>
                      <a:pt x="3422" y="15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8"/>
              <p:cNvSpPr>
                <a:spLocks/>
              </p:cNvSpPr>
              <p:nvPr/>
            </p:nvSpPr>
            <p:spPr bwMode="auto">
              <a:xfrm>
                <a:off x="6463" y="2175"/>
                <a:ext cx="21" cy="25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Freeform 69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558 w 4354"/>
                  <a:gd name="T1" fmla="*/ 45 h 191"/>
                  <a:gd name="T2" fmla="*/ 3556 w 4354"/>
                  <a:gd name="T3" fmla="*/ 79 h 191"/>
                  <a:gd name="T4" fmla="*/ 3558 w 4354"/>
                  <a:gd name="T5" fmla="*/ 73 h 191"/>
                  <a:gd name="T6" fmla="*/ 3568 w 4354"/>
                  <a:gd name="T7" fmla="*/ 40 h 191"/>
                  <a:gd name="T8" fmla="*/ 3558 w 4354"/>
                  <a:gd name="T9" fmla="*/ 45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4" h="191">
                    <a:moveTo>
                      <a:pt x="3558" y="45"/>
                    </a:moveTo>
                    <a:lnTo>
                      <a:pt x="3556" y="79"/>
                    </a:lnTo>
                    <a:lnTo>
                      <a:pt x="3558" y="73"/>
                    </a:lnTo>
                    <a:lnTo>
                      <a:pt x="3568" y="40"/>
                    </a:lnTo>
                    <a:lnTo>
                      <a:pt x="3558" y="4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Freeform 70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612 w 4354"/>
                  <a:gd name="T1" fmla="*/ 43 h 191"/>
                  <a:gd name="T2" fmla="*/ 3608 w 4354"/>
                  <a:gd name="T3" fmla="*/ 52 h 191"/>
                  <a:gd name="T4" fmla="*/ 3596 w 4354"/>
                  <a:gd name="T5" fmla="*/ 42 h 191"/>
                  <a:gd name="T6" fmla="*/ 3568 w 4354"/>
                  <a:gd name="T7" fmla="*/ 40 h 191"/>
                  <a:gd name="T8" fmla="*/ 3563 w 4354"/>
                  <a:gd name="T9" fmla="*/ 61 h 191"/>
                  <a:gd name="T10" fmla="*/ 3592 w 4354"/>
                  <a:gd name="T11" fmla="*/ 56 h 191"/>
                  <a:gd name="T12" fmla="*/ 3604 w 4354"/>
                  <a:gd name="T13" fmla="*/ 65 h 191"/>
                  <a:gd name="T14" fmla="*/ 3612 w 4354"/>
                  <a:gd name="T15" fmla="*/ 81 h 191"/>
                  <a:gd name="T16" fmla="*/ 3610 w 4354"/>
                  <a:gd name="T17" fmla="*/ 110 h 191"/>
                  <a:gd name="T18" fmla="*/ 3602 w 4354"/>
                  <a:gd name="T19" fmla="*/ 128 h 191"/>
                  <a:gd name="T20" fmla="*/ 3573 w 4354"/>
                  <a:gd name="T21" fmla="*/ 134 h 191"/>
                  <a:gd name="T22" fmla="*/ 3562 w 4354"/>
                  <a:gd name="T23" fmla="*/ 124 h 191"/>
                  <a:gd name="T24" fmla="*/ 3555 w 4354"/>
                  <a:gd name="T25" fmla="*/ 109 h 191"/>
                  <a:gd name="T26" fmla="*/ 3556 w 4354"/>
                  <a:gd name="T27" fmla="*/ 79 h 191"/>
                  <a:gd name="T28" fmla="*/ 3549 w 4354"/>
                  <a:gd name="T29" fmla="*/ 55 h 191"/>
                  <a:gd name="T30" fmla="*/ 3537 w 4354"/>
                  <a:gd name="T31" fmla="*/ 92 h 191"/>
                  <a:gd name="T32" fmla="*/ 3539 w 4354"/>
                  <a:gd name="T33" fmla="*/ 119 h 191"/>
                  <a:gd name="T34" fmla="*/ 3549 w 4354"/>
                  <a:gd name="T35" fmla="*/ 136 h 191"/>
                  <a:gd name="T36" fmla="*/ 3568 w 4354"/>
                  <a:gd name="T37" fmla="*/ 148 h 191"/>
                  <a:gd name="T38" fmla="*/ 3593 w 4354"/>
                  <a:gd name="T39" fmla="*/ 147 h 191"/>
                  <a:gd name="T40" fmla="*/ 3603 w 4354"/>
                  <a:gd name="T41" fmla="*/ 141 h 191"/>
                  <a:gd name="T42" fmla="*/ 3611 w 4354"/>
                  <a:gd name="T43" fmla="*/ 132 h 191"/>
                  <a:gd name="T44" fmla="*/ 3610 w 4354"/>
                  <a:gd name="T45" fmla="*/ 156 h 191"/>
                  <a:gd name="T46" fmla="*/ 3603 w 4354"/>
                  <a:gd name="T47" fmla="*/ 172 h 191"/>
                  <a:gd name="T48" fmla="*/ 3573 w 4354"/>
                  <a:gd name="T49" fmla="*/ 176 h 191"/>
                  <a:gd name="T50" fmla="*/ 3560 w 4354"/>
                  <a:gd name="T51" fmla="*/ 168 h 191"/>
                  <a:gd name="T52" fmla="*/ 3558 w 4354"/>
                  <a:gd name="T53" fmla="*/ 160 h 191"/>
                  <a:gd name="T54" fmla="*/ 3541 w 4354"/>
                  <a:gd name="T55" fmla="*/ 170 h 191"/>
                  <a:gd name="T56" fmla="*/ 3553 w 4354"/>
                  <a:gd name="T57" fmla="*/ 183 h 191"/>
                  <a:gd name="T58" fmla="*/ 3570 w 4354"/>
                  <a:gd name="T59" fmla="*/ 191 h 191"/>
                  <a:gd name="T60" fmla="*/ 3603 w 4354"/>
                  <a:gd name="T61" fmla="*/ 187 h 191"/>
                  <a:gd name="T62" fmla="*/ 3622 w 4354"/>
                  <a:gd name="T63" fmla="*/ 170 h 191"/>
                  <a:gd name="T64" fmla="*/ 3628 w 4354"/>
                  <a:gd name="T65" fmla="*/ 151 h 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354" h="191">
                    <a:moveTo>
                      <a:pt x="3628" y="43"/>
                    </a:moveTo>
                    <a:lnTo>
                      <a:pt x="3612" y="43"/>
                    </a:lnTo>
                    <a:lnTo>
                      <a:pt x="3612" y="56"/>
                    </a:lnTo>
                    <a:lnTo>
                      <a:pt x="3608" y="52"/>
                    </a:lnTo>
                    <a:lnTo>
                      <a:pt x="3602" y="46"/>
                    </a:lnTo>
                    <a:lnTo>
                      <a:pt x="3596" y="42"/>
                    </a:lnTo>
                    <a:lnTo>
                      <a:pt x="3588" y="40"/>
                    </a:lnTo>
                    <a:lnTo>
                      <a:pt x="3568" y="40"/>
                    </a:lnTo>
                    <a:lnTo>
                      <a:pt x="3558" y="73"/>
                    </a:lnTo>
                    <a:lnTo>
                      <a:pt x="3563" y="61"/>
                    </a:lnTo>
                    <a:lnTo>
                      <a:pt x="3571" y="56"/>
                    </a:lnTo>
                    <a:lnTo>
                      <a:pt x="3592" y="56"/>
                    </a:lnTo>
                    <a:lnTo>
                      <a:pt x="3598" y="59"/>
                    </a:lnTo>
                    <a:lnTo>
                      <a:pt x="3604" y="65"/>
                    </a:lnTo>
                    <a:lnTo>
                      <a:pt x="3609" y="71"/>
                    </a:lnTo>
                    <a:lnTo>
                      <a:pt x="3612" y="81"/>
                    </a:lnTo>
                    <a:lnTo>
                      <a:pt x="3612" y="102"/>
                    </a:lnTo>
                    <a:lnTo>
                      <a:pt x="3610" y="110"/>
                    </a:lnTo>
                    <a:lnTo>
                      <a:pt x="3607" y="116"/>
                    </a:lnTo>
                    <a:lnTo>
                      <a:pt x="3602" y="128"/>
                    </a:lnTo>
                    <a:lnTo>
                      <a:pt x="3593" y="134"/>
                    </a:lnTo>
                    <a:lnTo>
                      <a:pt x="3573" y="134"/>
                    </a:lnTo>
                    <a:lnTo>
                      <a:pt x="3566" y="130"/>
                    </a:lnTo>
                    <a:lnTo>
                      <a:pt x="3562" y="124"/>
                    </a:lnTo>
                    <a:lnTo>
                      <a:pt x="3557" y="118"/>
                    </a:lnTo>
                    <a:lnTo>
                      <a:pt x="3555" y="109"/>
                    </a:lnTo>
                    <a:lnTo>
                      <a:pt x="3555" y="87"/>
                    </a:lnTo>
                    <a:lnTo>
                      <a:pt x="3556" y="79"/>
                    </a:lnTo>
                    <a:lnTo>
                      <a:pt x="3558" y="45"/>
                    </a:lnTo>
                    <a:lnTo>
                      <a:pt x="3549" y="55"/>
                    </a:lnTo>
                    <a:lnTo>
                      <a:pt x="3540" y="71"/>
                    </a:lnTo>
                    <a:lnTo>
                      <a:pt x="3537" y="92"/>
                    </a:lnTo>
                    <a:lnTo>
                      <a:pt x="3537" y="96"/>
                    </a:lnTo>
                    <a:lnTo>
                      <a:pt x="3539" y="119"/>
                    </a:lnTo>
                    <a:lnTo>
                      <a:pt x="3548" y="135"/>
                    </a:lnTo>
                    <a:lnTo>
                      <a:pt x="3549" y="136"/>
                    </a:lnTo>
                    <a:lnTo>
                      <a:pt x="3558" y="144"/>
                    </a:lnTo>
                    <a:lnTo>
                      <a:pt x="3568" y="148"/>
                    </a:lnTo>
                    <a:lnTo>
                      <a:pt x="3587" y="148"/>
                    </a:lnTo>
                    <a:lnTo>
                      <a:pt x="3593" y="147"/>
                    </a:lnTo>
                    <a:lnTo>
                      <a:pt x="3598" y="144"/>
                    </a:lnTo>
                    <a:lnTo>
                      <a:pt x="3603" y="141"/>
                    </a:lnTo>
                    <a:lnTo>
                      <a:pt x="3608" y="137"/>
                    </a:lnTo>
                    <a:lnTo>
                      <a:pt x="3611" y="132"/>
                    </a:lnTo>
                    <a:lnTo>
                      <a:pt x="3611" y="146"/>
                    </a:lnTo>
                    <a:lnTo>
                      <a:pt x="3610" y="156"/>
                    </a:lnTo>
                    <a:lnTo>
                      <a:pt x="3608" y="162"/>
                    </a:lnTo>
                    <a:lnTo>
                      <a:pt x="3603" y="172"/>
                    </a:lnTo>
                    <a:lnTo>
                      <a:pt x="3595" y="176"/>
                    </a:lnTo>
                    <a:lnTo>
                      <a:pt x="3573" y="176"/>
                    </a:lnTo>
                    <a:lnTo>
                      <a:pt x="3567" y="174"/>
                    </a:lnTo>
                    <a:lnTo>
                      <a:pt x="3560" y="168"/>
                    </a:lnTo>
                    <a:lnTo>
                      <a:pt x="3558" y="164"/>
                    </a:lnTo>
                    <a:lnTo>
                      <a:pt x="3558" y="160"/>
                    </a:lnTo>
                    <a:lnTo>
                      <a:pt x="3540" y="160"/>
                    </a:lnTo>
                    <a:lnTo>
                      <a:pt x="3541" y="170"/>
                    </a:lnTo>
                    <a:lnTo>
                      <a:pt x="3545" y="178"/>
                    </a:lnTo>
                    <a:lnTo>
                      <a:pt x="3553" y="183"/>
                    </a:lnTo>
                    <a:lnTo>
                      <a:pt x="3560" y="188"/>
                    </a:lnTo>
                    <a:lnTo>
                      <a:pt x="3570" y="191"/>
                    </a:lnTo>
                    <a:lnTo>
                      <a:pt x="3581" y="191"/>
                    </a:lnTo>
                    <a:lnTo>
                      <a:pt x="3603" y="187"/>
                    </a:lnTo>
                    <a:lnTo>
                      <a:pt x="3619" y="175"/>
                    </a:lnTo>
                    <a:lnTo>
                      <a:pt x="3622" y="170"/>
                    </a:lnTo>
                    <a:lnTo>
                      <a:pt x="3626" y="162"/>
                    </a:lnTo>
                    <a:lnTo>
                      <a:pt x="3628" y="151"/>
                    </a:lnTo>
                    <a:lnTo>
                      <a:pt x="3628" y="4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Freeform 71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685 w 4354"/>
                  <a:gd name="T1" fmla="*/ 135 h 191"/>
                  <a:gd name="T2" fmla="*/ 3678 w 4354"/>
                  <a:gd name="T3" fmla="*/ 131 h 191"/>
                  <a:gd name="T4" fmla="*/ 3680 w 4354"/>
                  <a:gd name="T5" fmla="*/ 150 h 191"/>
                  <a:gd name="T6" fmla="*/ 3694 w 4354"/>
                  <a:gd name="T7" fmla="*/ 150 h 191"/>
                  <a:gd name="T8" fmla="*/ 3696 w 4354"/>
                  <a:gd name="T9" fmla="*/ 135 h 191"/>
                  <a:gd name="T10" fmla="*/ 3685 w 4354"/>
                  <a:gd name="T11" fmla="*/ 135 h 1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54" h="191">
                    <a:moveTo>
                      <a:pt x="3685" y="135"/>
                    </a:moveTo>
                    <a:lnTo>
                      <a:pt x="3678" y="131"/>
                    </a:lnTo>
                    <a:lnTo>
                      <a:pt x="3680" y="150"/>
                    </a:lnTo>
                    <a:lnTo>
                      <a:pt x="3694" y="150"/>
                    </a:lnTo>
                    <a:lnTo>
                      <a:pt x="3696" y="135"/>
                    </a:lnTo>
                    <a:lnTo>
                      <a:pt x="3685" y="13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Freeform 7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851 w 4354"/>
                  <a:gd name="T1" fmla="*/ 42 h 191"/>
                  <a:gd name="T2" fmla="*/ 3832 w 4354"/>
                  <a:gd name="T3" fmla="*/ 42 h 191"/>
                  <a:gd name="T4" fmla="*/ 3802 w 4354"/>
                  <a:gd name="T5" fmla="*/ 127 h 191"/>
                  <a:gd name="T6" fmla="*/ 3775 w 4354"/>
                  <a:gd name="T7" fmla="*/ 42 h 191"/>
                  <a:gd name="T8" fmla="*/ 3754 w 4354"/>
                  <a:gd name="T9" fmla="*/ 42 h 191"/>
                  <a:gd name="T10" fmla="*/ 3793 w 4354"/>
                  <a:gd name="T11" fmla="*/ 147 h 191"/>
                  <a:gd name="T12" fmla="*/ 3811 w 4354"/>
                  <a:gd name="T13" fmla="*/ 147 h 191"/>
                  <a:gd name="T14" fmla="*/ 3851 w 4354"/>
                  <a:gd name="T15" fmla="*/ 42 h 1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54" h="191">
                    <a:moveTo>
                      <a:pt x="3851" y="42"/>
                    </a:moveTo>
                    <a:lnTo>
                      <a:pt x="3832" y="42"/>
                    </a:lnTo>
                    <a:lnTo>
                      <a:pt x="3802" y="127"/>
                    </a:lnTo>
                    <a:lnTo>
                      <a:pt x="3775" y="42"/>
                    </a:lnTo>
                    <a:lnTo>
                      <a:pt x="3754" y="42"/>
                    </a:lnTo>
                    <a:lnTo>
                      <a:pt x="3793" y="147"/>
                    </a:lnTo>
                    <a:lnTo>
                      <a:pt x="3811" y="147"/>
                    </a:lnTo>
                    <a:lnTo>
                      <a:pt x="3851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73"/>
              <p:cNvSpPr>
                <a:spLocks/>
              </p:cNvSpPr>
              <p:nvPr/>
            </p:nvSpPr>
            <p:spPr bwMode="auto">
              <a:xfrm>
                <a:off x="6826" y="2175"/>
                <a:ext cx="21" cy="25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7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922 w 4354"/>
                  <a:gd name="T1" fmla="*/ 127 h 191"/>
                  <a:gd name="T2" fmla="*/ 3918 w 4354"/>
                  <a:gd name="T3" fmla="*/ 120 h 191"/>
                  <a:gd name="T4" fmla="*/ 3900 w 4354"/>
                  <a:gd name="T5" fmla="*/ 114 h 191"/>
                  <a:gd name="T6" fmla="*/ 3904 w 4354"/>
                  <a:gd name="T7" fmla="*/ 133 h 191"/>
                  <a:gd name="T8" fmla="*/ 3917 w 4354"/>
                  <a:gd name="T9" fmla="*/ 147 h 191"/>
                  <a:gd name="T10" fmla="*/ 3959 w 4354"/>
                  <a:gd name="T11" fmla="*/ 151 h 191"/>
                  <a:gd name="T12" fmla="*/ 3977 w 4354"/>
                  <a:gd name="T13" fmla="*/ 140 h 191"/>
                  <a:gd name="T14" fmla="*/ 3988 w 4354"/>
                  <a:gd name="T15" fmla="*/ 126 h 191"/>
                  <a:gd name="T16" fmla="*/ 3984 w 4354"/>
                  <a:gd name="T17" fmla="*/ 100 h 191"/>
                  <a:gd name="T18" fmla="*/ 3973 w 4354"/>
                  <a:gd name="T19" fmla="*/ 92 h 191"/>
                  <a:gd name="T20" fmla="*/ 3952 w 4354"/>
                  <a:gd name="T21" fmla="*/ 86 h 191"/>
                  <a:gd name="T22" fmla="*/ 3935 w 4354"/>
                  <a:gd name="T23" fmla="*/ 82 h 191"/>
                  <a:gd name="T24" fmla="*/ 3923 w 4354"/>
                  <a:gd name="T25" fmla="*/ 76 h 191"/>
                  <a:gd name="T26" fmla="*/ 3921 w 4354"/>
                  <a:gd name="T27" fmla="*/ 64 h 191"/>
                  <a:gd name="T28" fmla="*/ 3930 w 4354"/>
                  <a:gd name="T29" fmla="*/ 56 h 191"/>
                  <a:gd name="T30" fmla="*/ 3952 w 4354"/>
                  <a:gd name="T31" fmla="*/ 54 h 191"/>
                  <a:gd name="T32" fmla="*/ 3963 w 4354"/>
                  <a:gd name="T33" fmla="*/ 61 h 191"/>
                  <a:gd name="T34" fmla="*/ 3968 w 4354"/>
                  <a:gd name="T35" fmla="*/ 72 h 191"/>
                  <a:gd name="T36" fmla="*/ 3984 w 4354"/>
                  <a:gd name="T37" fmla="*/ 65 h 191"/>
                  <a:gd name="T38" fmla="*/ 3978 w 4354"/>
                  <a:gd name="T39" fmla="*/ 53 h 191"/>
                  <a:gd name="T40" fmla="*/ 3959 w 4354"/>
                  <a:gd name="T41" fmla="*/ 39 h 191"/>
                  <a:gd name="T42" fmla="*/ 3921 w 4354"/>
                  <a:gd name="T43" fmla="*/ 42 h 191"/>
                  <a:gd name="T44" fmla="*/ 3907 w 4354"/>
                  <a:gd name="T45" fmla="*/ 55 h 191"/>
                  <a:gd name="T46" fmla="*/ 3903 w 4354"/>
                  <a:gd name="T47" fmla="*/ 81 h 191"/>
                  <a:gd name="T48" fmla="*/ 3915 w 4354"/>
                  <a:gd name="T49" fmla="*/ 92 h 191"/>
                  <a:gd name="T50" fmla="*/ 3926 w 4354"/>
                  <a:gd name="T51" fmla="*/ 97 h 191"/>
                  <a:gd name="T52" fmla="*/ 3949 w 4354"/>
                  <a:gd name="T53" fmla="*/ 103 h 191"/>
                  <a:gd name="T54" fmla="*/ 3962 w 4354"/>
                  <a:gd name="T55" fmla="*/ 107 h 191"/>
                  <a:gd name="T56" fmla="*/ 3968 w 4354"/>
                  <a:gd name="T57" fmla="*/ 110 h 191"/>
                  <a:gd name="T58" fmla="*/ 3970 w 4354"/>
                  <a:gd name="T59" fmla="*/ 124 h 191"/>
                  <a:gd name="T60" fmla="*/ 3963 w 4354"/>
                  <a:gd name="T61" fmla="*/ 132 h 191"/>
                  <a:gd name="T62" fmla="*/ 3952 w 4354"/>
                  <a:gd name="T63" fmla="*/ 136 h 191"/>
                  <a:gd name="T64" fmla="*/ 3926 w 4354"/>
                  <a:gd name="T65" fmla="*/ 133 h 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354" h="191">
                    <a:moveTo>
                      <a:pt x="3926" y="133"/>
                    </a:moveTo>
                    <a:lnTo>
                      <a:pt x="3922" y="127"/>
                    </a:lnTo>
                    <a:lnTo>
                      <a:pt x="3919" y="124"/>
                    </a:lnTo>
                    <a:lnTo>
                      <a:pt x="3918" y="120"/>
                    </a:lnTo>
                    <a:lnTo>
                      <a:pt x="3917" y="114"/>
                    </a:lnTo>
                    <a:lnTo>
                      <a:pt x="3900" y="114"/>
                    </a:lnTo>
                    <a:lnTo>
                      <a:pt x="3901" y="124"/>
                    </a:lnTo>
                    <a:lnTo>
                      <a:pt x="3904" y="133"/>
                    </a:lnTo>
                    <a:lnTo>
                      <a:pt x="3911" y="140"/>
                    </a:lnTo>
                    <a:lnTo>
                      <a:pt x="3917" y="147"/>
                    </a:lnTo>
                    <a:lnTo>
                      <a:pt x="3929" y="151"/>
                    </a:lnTo>
                    <a:lnTo>
                      <a:pt x="3959" y="151"/>
                    </a:lnTo>
                    <a:lnTo>
                      <a:pt x="3970" y="147"/>
                    </a:lnTo>
                    <a:lnTo>
                      <a:pt x="3977" y="140"/>
                    </a:lnTo>
                    <a:lnTo>
                      <a:pt x="3984" y="134"/>
                    </a:lnTo>
                    <a:lnTo>
                      <a:pt x="3988" y="126"/>
                    </a:lnTo>
                    <a:lnTo>
                      <a:pt x="3988" y="107"/>
                    </a:lnTo>
                    <a:lnTo>
                      <a:pt x="3984" y="100"/>
                    </a:lnTo>
                    <a:lnTo>
                      <a:pt x="3977" y="95"/>
                    </a:lnTo>
                    <a:lnTo>
                      <a:pt x="3973" y="92"/>
                    </a:lnTo>
                    <a:lnTo>
                      <a:pt x="3964" y="89"/>
                    </a:lnTo>
                    <a:lnTo>
                      <a:pt x="3952" y="86"/>
                    </a:lnTo>
                    <a:lnTo>
                      <a:pt x="3940" y="83"/>
                    </a:lnTo>
                    <a:lnTo>
                      <a:pt x="3935" y="82"/>
                    </a:lnTo>
                    <a:lnTo>
                      <a:pt x="3928" y="79"/>
                    </a:lnTo>
                    <a:lnTo>
                      <a:pt x="3923" y="76"/>
                    </a:lnTo>
                    <a:lnTo>
                      <a:pt x="3921" y="73"/>
                    </a:lnTo>
                    <a:lnTo>
                      <a:pt x="3921" y="64"/>
                    </a:lnTo>
                    <a:lnTo>
                      <a:pt x="3926" y="58"/>
                    </a:lnTo>
                    <a:lnTo>
                      <a:pt x="3930" y="56"/>
                    </a:lnTo>
                    <a:lnTo>
                      <a:pt x="3935" y="54"/>
                    </a:lnTo>
                    <a:lnTo>
                      <a:pt x="3952" y="54"/>
                    </a:lnTo>
                    <a:lnTo>
                      <a:pt x="3959" y="57"/>
                    </a:lnTo>
                    <a:lnTo>
                      <a:pt x="3963" y="61"/>
                    </a:lnTo>
                    <a:lnTo>
                      <a:pt x="3967" y="68"/>
                    </a:lnTo>
                    <a:lnTo>
                      <a:pt x="3968" y="72"/>
                    </a:lnTo>
                    <a:lnTo>
                      <a:pt x="3984" y="72"/>
                    </a:lnTo>
                    <a:lnTo>
                      <a:pt x="3984" y="65"/>
                    </a:lnTo>
                    <a:lnTo>
                      <a:pt x="3982" y="59"/>
                    </a:lnTo>
                    <a:lnTo>
                      <a:pt x="3978" y="53"/>
                    </a:lnTo>
                    <a:lnTo>
                      <a:pt x="3971" y="44"/>
                    </a:lnTo>
                    <a:lnTo>
                      <a:pt x="3959" y="39"/>
                    </a:lnTo>
                    <a:lnTo>
                      <a:pt x="3931" y="39"/>
                    </a:lnTo>
                    <a:lnTo>
                      <a:pt x="3921" y="42"/>
                    </a:lnTo>
                    <a:lnTo>
                      <a:pt x="3914" y="48"/>
                    </a:lnTo>
                    <a:lnTo>
                      <a:pt x="3907" y="55"/>
                    </a:lnTo>
                    <a:lnTo>
                      <a:pt x="3903" y="63"/>
                    </a:lnTo>
                    <a:lnTo>
                      <a:pt x="3903" y="81"/>
                    </a:lnTo>
                    <a:lnTo>
                      <a:pt x="3907" y="87"/>
                    </a:lnTo>
                    <a:lnTo>
                      <a:pt x="3915" y="92"/>
                    </a:lnTo>
                    <a:lnTo>
                      <a:pt x="3919" y="95"/>
                    </a:lnTo>
                    <a:lnTo>
                      <a:pt x="3926" y="97"/>
                    </a:lnTo>
                    <a:lnTo>
                      <a:pt x="3935" y="100"/>
                    </a:lnTo>
                    <a:lnTo>
                      <a:pt x="3949" y="103"/>
                    </a:lnTo>
                    <a:lnTo>
                      <a:pt x="3957" y="105"/>
                    </a:lnTo>
                    <a:lnTo>
                      <a:pt x="3962" y="107"/>
                    </a:lnTo>
                    <a:lnTo>
                      <a:pt x="3964" y="108"/>
                    </a:lnTo>
                    <a:lnTo>
                      <a:pt x="3968" y="110"/>
                    </a:lnTo>
                    <a:lnTo>
                      <a:pt x="3970" y="114"/>
                    </a:lnTo>
                    <a:lnTo>
                      <a:pt x="3970" y="124"/>
                    </a:lnTo>
                    <a:lnTo>
                      <a:pt x="3968" y="129"/>
                    </a:lnTo>
                    <a:lnTo>
                      <a:pt x="3963" y="132"/>
                    </a:lnTo>
                    <a:lnTo>
                      <a:pt x="3958" y="134"/>
                    </a:lnTo>
                    <a:lnTo>
                      <a:pt x="3952" y="136"/>
                    </a:lnTo>
                    <a:lnTo>
                      <a:pt x="3934" y="136"/>
                    </a:lnTo>
                    <a:lnTo>
                      <a:pt x="3926" y="13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Freeform 7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006 w 4354"/>
                  <a:gd name="T1" fmla="*/ 3 h 191"/>
                  <a:gd name="T2" fmla="*/ 4006 w 4354"/>
                  <a:gd name="T3" fmla="*/ 147 h 191"/>
                  <a:gd name="T4" fmla="*/ 4023 w 4354"/>
                  <a:gd name="T5" fmla="*/ 147 h 191"/>
                  <a:gd name="T6" fmla="*/ 4023 w 4354"/>
                  <a:gd name="T7" fmla="*/ 107 h 191"/>
                  <a:gd name="T8" fmla="*/ 4038 w 4354"/>
                  <a:gd name="T9" fmla="*/ 93 h 191"/>
                  <a:gd name="T10" fmla="*/ 4071 w 4354"/>
                  <a:gd name="T11" fmla="*/ 147 h 191"/>
                  <a:gd name="T12" fmla="*/ 4093 w 4354"/>
                  <a:gd name="T13" fmla="*/ 147 h 191"/>
                  <a:gd name="T14" fmla="*/ 4051 w 4354"/>
                  <a:gd name="T15" fmla="*/ 81 h 191"/>
                  <a:gd name="T16" fmla="*/ 4091 w 4354"/>
                  <a:gd name="T17" fmla="*/ 42 h 191"/>
                  <a:gd name="T18" fmla="*/ 4068 w 4354"/>
                  <a:gd name="T19" fmla="*/ 42 h 191"/>
                  <a:gd name="T20" fmla="*/ 4023 w 4354"/>
                  <a:gd name="T21" fmla="*/ 86 h 191"/>
                  <a:gd name="T22" fmla="*/ 4023 w 4354"/>
                  <a:gd name="T23" fmla="*/ 3 h 191"/>
                  <a:gd name="T24" fmla="*/ 4006 w 4354"/>
                  <a:gd name="T25" fmla="*/ 3 h 1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354" h="191">
                    <a:moveTo>
                      <a:pt x="4006" y="3"/>
                    </a:moveTo>
                    <a:lnTo>
                      <a:pt x="4006" y="147"/>
                    </a:lnTo>
                    <a:lnTo>
                      <a:pt x="4023" y="147"/>
                    </a:lnTo>
                    <a:lnTo>
                      <a:pt x="4023" y="107"/>
                    </a:lnTo>
                    <a:lnTo>
                      <a:pt x="4038" y="93"/>
                    </a:lnTo>
                    <a:lnTo>
                      <a:pt x="4071" y="147"/>
                    </a:lnTo>
                    <a:lnTo>
                      <a:pt x="4093" y="147"/>
                    </a:lnTo>
                    <a:lnTo>
                      <a:pt x="4051" y="81"/>
                    </a:lnTo>
                    <a:lnTo>
                      <a:pt x="4091" y="42"/>
                    </a:lnTo>
                    <a:lnTo>
                      <a:pt x="4068" y="42"/>
                    </a:lnTo>
                    <a:lnTo>
                      <a:pt x="4023" y="86"/>
                    </a:lnTo>
                    <a:lnTo>
                      <a:pt x="4023" y="3"/>
                    </a:lnTo>
                    <a:lnTo>
                      <a:pt x="4006" y="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7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139 w 4354"/>
                  <a:gd name="T1" fmla="*/ 3 h 191"/>
                  <a:gd name="T2" fmla="*/ 4094 w 4354"/>
                  <a:gd name="T3" fmla="*/ 147 h 191"/>
                  <a:gd name="T4" fmla="*/ 4109 w 4354"/>
                  <a:gd name="T5" fmla="*/ 147 h 191"/>
                  <a:gd name="T6" fmla="*/ 4154 w 4354"/>
                  <a:gd name="T7" fmla="*/ 3 h 191"/>
                  <a:gd name="T8" fmla="*/ 4139 w 4354"/>
                  <a:gd name="T9" fmla="*/ 3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4" h="191">
                    <a:moveTo>
                      <a:pt x="4139" y="3"/>
                    </a:moveTo>
                    <a:lnTo>
                      <a:pt x="4094" y="147"/>
                    </a:lnTo>
                    <a:lnTo>
                      <a:pt x="4109" y="147"/>
                    </a:lnTo>
                    <a:lnTo>
                      <a:pt x="4154" y="3"/>
                    </a:lnTo>
                    <a:lnTo>
                      <a:pt x="4139" y="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7"/>
              <p:cNvSpPr>
                <a:spLocks/>
              </p:cNvSpPr>
              <p:nvPr/>
            </p:nvSpPr>
            <p:spPr bwMode="auto">
              <a:xfrm>
                <a:off x="7134" y="2091"/>
                <a:ext cx="17" cy="10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8"/>
              <p:cNvSpPr>
                <a:spLocks/>
              </p:cNvSpPr>
              <p:nvPr/>
            </p:nvSpPr>
            <p:spPr bwMode="auto">
              <a:xfrm>
                <a:off x="7134" y="2052"/>
                <a:ext cx="17" cy="25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79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227 w 4354"/>
                  <a:gd name="T1" fmla="*/ 1 h 191"/>
                  <a:gd name="T2" fmla="*/ 4219 w 4354"/>
                  <a:gd name="T3" fmla="*/ 4 h 191"/>
                  <a:gd name="T4" fmla="*/ 4215 w 4354"/>
                  <a:gd name="T5" fmla="*/ 10 h 191"/>
                  <a:gd name="T6" fmla="*/ 4213 w 4354"/>
                  <a:gd name="T7" fmla="*/ 13 h 191"/>
                  <a:gd name="T8" fmla="*/ 4211 w 4354"/>
                  <a:gd name="T9" fmla="*/ 19 h 191"/>
                  <a:gd name="T10" fmla="*/ 4211 w 4354"/>
                  <a:gd name="T11" fmla="*/ 26 h 191"/>
                  <a:gd name="T12" fmla="*/ 4211 w 4354"/>
                  <a:gd name="T13" fmla="*/ 42 h 191"/>
                  <a:gd name="T14" fmla="*/ 4197 w 4354"/>
                  <a:gd name="T15" fmla="*/ 42 h 191"/>
                  <a:gd name="T16" fmla="*/ 4197 w 4354"/>
                  <a:gd name="T17" fmla="*/ 56 h 191"/>
                  <a:gd name="T18" fmla="*/ 4211 w 4354"/>
                  <a:gd name="T19" fmla="*/ 56 h 191"/>
                  <a:gd name="T20" fmla="*/ 4211 w 4354"/>
                  <a:gd name="T21" fmla="*/ 147 h 191"/>
                  <a:gd name="T22" fmla="*/ 4229 w 4354"/>
                  <a:gd name="T23" fmla="*/ 147 h 191"/>
                  <a:gd name="T24" fmla="*/ 4229 w 4354"/>
                  <a:gd name="T25" fmla="*/ 56 h 191"/>
                  <a:gd name="T26" fmla="*/ 4246 w 4354"/>
                  <a:gd name="T27" fmla="*/ 56 h 191"/>
                  <a:gd name="T28" fmla="*/ 4246 w 4354"/>
                  <a:gd name="T29" fmla="*/ 42 h 191"/>
                  <a:gd name="T30" fmla="*/ 4229 w 4354"/>
                  <a:gd name="T31" fmla="*/ 42 h 191"/>
                  <a:gd name="T32" fmla="*/ 4229 w 4354"/>
                  <a:gd name="T33" fmla="*/ 31 h 191"/>
                  <a:gd name="T34" fmla="*/ 4229 w 4354"/>
                  <a:gd name="T35" fmla="*/ 24 h 191"/>
                  <a:gd name="T36" fmla="*/ 4231 w 4354"/>
                  <a:gd name="T37" fmla="*/ 19 h 191"/>
                  <a:gd name="T38" fmla="*/ 4234 w 4354"/>
                  <a:gd name="T39" fmla="*/ 17 h 191"/>
                  <a:gd name="T40" fmla="*/ 4246 w 4354"/>
                  <a:gd name="T41" fmla="*/ 17 h 191"/>
                  <a:gd name="T42" fmla="*/ 4246 w 4354"/>
                  <a:gd name="T43" fmla="*/ 1 h 191"/>
                  <a:gd name="T44" fmla="*/ 4242 w 4354"/>
                  <a:gd name="T45" fmla="*/ 1 h 191"/>
                  <a:gd name="T46" fmla="*/ 4227 w 4354"/>
                  <a:gd name="T47" fmla="*/ 1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4227" y="1"/>
                    </a:moveTo>
                    <a:lnTo>
                      <a:pt x="4219" y="4"/>
                    </a:lnTo>
                    <a:lnTo>
                      <a:pt x="4215" y="10"/>
                    </a:lnTo>
                    <a:lnTo>
                      <a:pt x="4213" y="13"/>
                    </a:lnTo>
                    <a:lnTo>
                      <a:pt x="4211" y="19"/>
                    </a:lnTo>
                    <a:lnTo>
                      <a:pt x="4211" y="26"/>
                    </a:lnTo>
                    <a:lnTo>
                      <a:pt x="4211" y="42"/>
                    </a:lnTo>
                    <a:lnTo>
                      <a:pt x="4197" y="42"/>
                    </a:lnTo>
                    <a:lnTo>
                      <a:pt x="4197" y="56"/>
                    </a:lnTo>
                    <a:lnTo>
                      <a:pt x="4211" y="56"/>
                    </a:lnTo>
                    <a:lnTo>
                      <a:pt x="4211" y="147"/>
                    </a:lnTo>
                    <a:lnTo>
                      <a:pt x="4229" y="147"/>
                    </a:lnTo>
                    <a:lnTo>
                      <a:pt x="4229" y="56"/>
                    </a:lnTo>
                    <a:lnTo>
                      <a:pt x="4246" y="56"/>
                    </a:lnTo>
                    <a:lnTo>
                      <a:pt x="4246" y="42"/>
                    </a:lnTo>
                    <a:lnTo>
                      <a:pt x="4229" y="42"/>
                    </a:lnTo>
                    <a:lnTo>
                      <a:pt x="4229" y="31"/>
                    </a:lnTo>
                    <a:lnTo>
                      <a:pt x="4229" y="24"/>
                    </a:lnTo>
                    <a:lnTo>
                      <a:pt x="4231" y="19"/>
                    </a:lnTo>
                    <a:lnTo>
                      <a:pt x="4234" y="17"/>
                    </a:lnTo>
                    <a:lnTo>
                      <a:pt x="4246" y="17"/>
                    </a:lnTo>
                    <a:lnTo>
                      <a:pt x="4246" y="1"/>
                    </a:lnTo>
                    <a:lnTo>
                      <a:pt x="4242" y="1"/>
                    </a:lnTo>
                    <a:lnTo>
                      <a:pt x="4227" y="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80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335 w 4354"/>
                  <a:gd name="T1" fmla="*/ 141 h 191"/>
                  <a:gd name="T2" fmla="*/ 4346 w 4354"/>
                  <a:gd name="T3" fmla="*/ 127 h 191"/>
                  <a:gd name="T4" fmla="*/ 4352 w 4354"/>
                  <a:gd name="T5" fmla="*/ 107 h 191"/>
                  <a:gd name="T6" fmla="*/ 4353 w 4354"/>
                  <a:gd name="T7" fmla="*/ 92 h 191"/>
                  <a:gd name="T8" fmla="*/ 4350 w 4354"/>
                  <a:gd name="T9" fmla="*/ 70 h 191"/>
                  <a:gd name="T10" fmla="*/ 4341 w 4354"/>
                  <a:gd name="T11" fmla="*/ 54 h 191"/>
                  <a:gd name="T12" fmla="*/ 4341 w 4354"/>
                  <a:gd name="T13" fmla="*/ 53 h 191"/>
                  <a:gd name="T14" fmla="*/ 4332 w 4354"/>
                  <a:gd name="T15" fmla="*/ 44 h 191"/>
                  <a:gd name="T16" fmla="*/ 4322 w 4354"/>
                  <a:gd name="T17" fmla="*/ 39 h 191"/>
                  <a:gd name="T18" fmla="*/ 4303 w 4354"/>
                  <a:gd name="T19" fmla="*/ 39 h 191"/>
                  <a:gd name="T20" fmla="*/ 4296 w 4354"/>
                  <a:gd name="T21" fmla="*/ 41 h 191"/>
                  <a:gd name="T22" fmla="*/ 4290 w 4354"/>
                  <a:gd name="T23" fmla="*/ 45 h 191"/>
                  <a:gd name="T24" fmla="*/ 4285 w 4354"/>
                  <a:gd name="T25" fmla="*/ 48 h 191"/>
                  <a:gd name="T26" fmla="*/ 4286 w 4354"/>
                  <a:gd name="T27" fmla="*/ 61 h 191"/>
                  <a:gd name="T28" fmla="*/ 4294 w 4354"/>
                  <a:gd name="T29" fmla="*/ 55 h 191"/>
                  <a:gd name="T30" fmla="*/ 4319 w 4354"/>
                  <a:gd name="T31" fmla="*/ 55 h 191"/>
                  <a:gd name="T32" fmla="*/ 4327 w 4354"/>
                  <a:gd name="T33" fmla="*/ 61 h 191"/>
                  <a:gd name="T34" fmla="*/ 4332 w 4354"/>
                  <a:gd name="T35" fmla="*/ 72 h 191"/>
                  <a:gd name="T36" fmla="*/ 4334 w 4354"/>
                  <a:gd name="T37" fmla="*/ 78 h 191"/>
                  <a:gd name="T38" fmla="*/ 4335 w 4354"/>
                  <a:gd name="T39" fmla="*/ 85 h 191"/>
                  <a:gd name="T40" fmla="*/ 4335 w 4354"/>
                  <a:gd name="T41" fmla="*/ 107 h 191"/>
                  <a:gd name="T42" fmla="*/ 4332 w 4354"/>
                  <a:gd name="T43" fmla="*/ 118 h 191"/>
                  <a:gd name="T44" fmla="*/ 4327 w 4354"/>
                  <a:gd name="T45" fmla="*/ 124 h 191"/>
                  <a:gd name="T46" fmla="*/ 4322 w 4354"/>
                  <a:gd name="T47" fmla="*/ 131 h 191"/>
                  <a:gd name="T48" fmla="*/ 4315 w 4354"/>
                  <a:gd name="T49" fmla="*/ 135 h 191"/>
                  <a:gd name="T50" fmla="*/ 4294 w 4354"/>
                  <a:gd name="T51" fmla="*/ 135 h 191"/>
                  <a:gd name="T52" fmla="*/ 4289 w 4354"/>
                  <a:gd name="T53" fmla="*/ 145 h 191"/>
                  <a:gd name="T54" fmla="*/ 4294 w 4354"/>
                  <a:gd name="T55" fmla="*/ 148 h 191"/>
                  <a:gd name="T56" fmla="*/ 4301 w 4354"/>
                  <a:gd name="T57" fmla="*/ 150 h 191"/>
                  <a:gd name="T58" fmla="*/ 4319 w 4354"/>
                  <a:gd name="T59" fmla="*/ 150 h 191"/>
                  <a:gd name="T60" fmla="*/ 4328 w 4354"/>
                  <a:gd name="T61" fmla="*/ 147 h 191"/>
                  <a:gd name="T62" fmla="*/ 4335 w 4354"/>
                  <a:gd name="T63" fmla="*/ 141 h 19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354" h="191">
                    <a:moveTo>
                      <a:pt x="4335" y="141"/>
                    </a:moveTo>
                    <a:lnTo>
                      <a:pt x="4346" y="127"/>
                    </a:lnTo>
                    <a:lnTo>
                      <a:pt x="4352" y="107"/>
                    </a:lnTo>
                    <a:lnTo>
                      <a:pt x="4353" y="92"/>
                    </a:lnTo>
                    <a:lnTo>
                      <a:pt x="4350" y="70"/>
                    </a:lnTo>
                    <a:lnTo>
                      <a:pt x="4341" y="54"/>
                    </a:lnTo>
                    <a:lnTo>
                      <a:pt x="4341" y="53"/>
                    </a:lnTo>
                    <a:lnTo>
                      <a:pt x="4332" y="44"/>
                    </a:lnTo>
                    <a:lnTo>
                      <a:pt x="4322" y="39"/>
                    </a:lnTo>
                    <a:lnTo>
                      <a:pt x="4303" y="39"/>
                    </a:lnTo>
                    <a:lnTo>
                      <a:pt x="4296" y="41"/>
                    </a:lnTo>
                    <a:lnTo>
                      <a:pt x="4290" y="45"/>
                    </a:lnTo>
                    <a:lnTo>
                      <a:pt x="4285" y="48"/>
                    </a:lnTo>
                    <a:lnTo>
                      <a:pt x="4286" y="61"/>
                    </a:lnTo>
                    <a:lnTo>
                      <a:pt x="4294" y="55"/>
                    </a:lnTo>
                    <a:lnTo>
                      <a:pt x="4319" y="55"/>
                    </a:lnTo>
                    <a:lnTo>
                      <a:pt x="4327" y="61"/>
                    </a:lnTo>
                    <a:lnTo>
                      <a:pt x="4332" y="72"/>
                    </a:lnTo>
                    <a:lnTo>
                      <a:pt x="4334" y="78"/>
                    </a:lnTo>
                    <a:lnTo>
                      <a:pt x="4335" y="85"/>
                    </a:lnTo>
                    <a:lnTo>
                      <a:pt x="4335" y="107"/>
                    </a:lnTo>
                    <a:lnTo>
                      <a:pt x="4332" y="118"/>
                    </a:lnTo>
                    <a:lnTo>
                      <a:pt x="4327" y="124"/>
                    </a:lnTo>
                    <a:lnTo>
                      <a:pt x="4322" y="131"/>
                    </a:lnTo>
                    <a:lnTo>
                      <a:pt x="4315" y="135"/>
                    </a:lnTo>
                    <a:lnTo>
                      <a:pt x="4294" y="135"/>
                    </a:lnTo>
                    <a:lnTo>
                      <a:pt x="4289" y="145"/>
                    </a:lnTo>
                    <a:lnTo>
                      <a:pt x="4294" y="148"/>
                    </a:lnTo>
                    <a:lnTo>
                      <a:pt x="4301" y="150"/>
                    </a:lnTo>
                    <a:lnTo>
                      <a:pt x="4319" y="150"/>
                    </a:lnTo>
                    <a:lnTo>
                      <a:pt x="4328" y="147"/>
                    </a:lnTo>
                    <a:lnTo>
                      <a:pt x="4335" y="14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81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278 w 4354"/>
                  <a:gd name="T1" fmla="*/ 188 h 191"/>
                  <a:gd name="T2" fmla="*/ 4278 w 4354"/>
                  <a:gd name="T3" fmla="*/ 135 h 191"/>
                  <a:gd name="T4" fmla="*/ 4282 w 4354"/>
                  <a:gd name="T5" fmla="*/ 140 h 191"/>
                  <a:gd name="T6" fmla="*/ 4289 w 4354"/>
                  <a:gd name="T7" fmla="*/ 145 h 191"/>
                  <a:gd name="T8" fmla="*/ 4294 w 4354"/>
                  <a:gd name="T9" fmla="*/ 135 h 191"/>
                  <a:gd name="T10" fmla="*/ 4286 w 4354"/>
                  <a:gd name="T11" fmla="*/ 129 h 191"/>
                  <a:gd name="T12" fmla="*/ 4281 w 4354"/>
                  <a:gd name="T13" fmla="*/ 119 h 191"/>
                  <a:gd name="T14" fmla="*/ 4279 w 4354"/>
                  <a:gd name="T15" fmla="*/ 113 h 191"/>
                  <a:gd name="T16" fmla="*/ 4278 w 4354"/>
                  <a:gd name="T17" fmla="*/ 106 h 191"/>
                  <a:gd name="T18" fmla="*/ 4278 w 4354"/>
                  <a:gd name="T19" fmla="*/ 88 h 191"/>
                  <a:gd name="T20" fmla="*/ 4279 w 4354"/>
                  <a:gd name="T21" fmla="*/ 80 h 191"/>
                  <a:gd name="T22" fmla="*/ 4281 w 4354"/>
                  <a:gd name="T23" fmla="*/ 73 h 191"/>
                  <a:gd name="T24" fmla="*/ 4286 w 4354"/>
                  <a:gd name="T25" fmla="*/ 61 h 191"/>
                  <a:gd name="T26" fmla="*/ 4285 w 4354"/>
                  <a:gd name="T27" fmla="*/ 48 h 191"/>
                  <a:gd name="T28" fmla="*/ 4282 w 4354"/>
                  <a:gd name="T29" fmla="*/ 52 h 191"/>
                  <a:gd name="T30" fmla="*/ 4278 w 4354"/>
                  <a:gd name="T31" fmla="*/ 56 h 191"/>
                  <a:gd name="T32" fmla="*/ 4278 w 4354"/>
                  <a:gd name="T33" fmla="*/ 42 h 191"/>
                  <a:gd name="T34" fmla="*/ 4261 w 4354"/>
                  <a:gd name="T35" fmla="*/ 42 h 191"/>
                  <a:gd name="T36" fmla="*/ 4261 w 4354"/>
                  <a:gd name="T37" fmla="*/ 188 h 191"/>
                  <a:gd name="T38" fmla="*/ 4278 w 4354"/>
                  <a:gd name="T39" fmla="*/ 188 h 19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354" h="191">
                    <a:moveTo>
                      <a:pt x="4278" y="188"/>
                    </a:moveTo>
                    <a:lnTo>
                      <a:pt x="4278" y="135"/>
                    </a:lnTo>
                    <a:lnTo>
                      <a:pt x="4282" y="140"/>
                    </a:lnTo>
                    <a:lnTo>
                      <a:pt x="4289" y="145"/>
                    </a:lnTo>
                    <a:lnTo>
                      <a:pt x="4294" y="135"/>
                    </a:lnTo>
                    <a:lnTo>
                      <a:pt x="4286" y="129"/>
                    </a:lnTo>
                    <a:lnTo>
                      <a:pt x="4281" y="119"/>
                    </a:lnTo>
                    <a:lnTo>
                      <a:pt x="4279" y="113"/>
                    </a:lnTo>
                    <a:lnTo>
                      <a:pt x="4278" y="106"/>
                    </a:lnTo>
                    <a:lnTo>
                      <a:pt x="4278" y="88"/>
                    </a:lnTo>
                    <a:lnTo>
                      <a:pt x="4279" y="80"/>
                    </a:lnTo>
                    <a:lnTo>
                      <a:pt x="4281" y="73"/>
                    </a:lnTo>
                    <a:lnTo>
                      <a:pt x="4286" y="61"/>
                    </a:lnTo>
                    <a:lnTo>
                      <a:pt x="4285" y="48"/>
                    </a:lnTo>
                    <a:lnTo>
                      <a:pt x="4282" y="52"/>
                    </a:lnTo>
                    <a:lnTo>
                      <a:pt x="4278" y="56"/>
                    </a:lnTo>
                    <a:lnTo>
                      <a:pt x="4278" y="42"/>
                    </a:lnTo>
                    <a:lnTo>
                      <a:pt x="4261" y="42"/>
                    </a:lnTo>
                    <a:lnTo>
                      <a:pt x="4261" y="188"/>
                    </a:lnTo>
                    <a:lnTo>
                      <a:pt x="4278" y="18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Freeform 8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651 w 4354"/>
                  <a:gd name="T1" fmla="*/ 118 h 191"/>
                  <a:gd name="T2" fmla="*/ 3659 w 4354"/>
                  <a:gd name="T3" fmla="*/ 135 h 191"/>
                  <a:gd name="T4" fmla="*/ 3660 w 4354"/>
                  <a:gd name="T5" fmla="*/ 136 h 191"/>
                  <a:gd name="T6" fmla="*/ 3669 w 4354"/>
                  <a:gd name="T7" fmla="*/ 145 h 191"/>
                  <a:gd name="T8" fmla="*/ 3680 w 4354"/>
                  <a:gd name="T9" fmla="*/ 150 h 191"/>
                  <a:gd name="T10" fmla="*/ 3678 w 4354"/>
                  <a:gd name="T11" fmla="*/ 131 h 191"/>
                  <a:gd name="T12" fmla="*/ 3673 w 4354"/>
                  <a:gd name="T13" fmla="*/ 124 h 191"/>
                  <a:gd name="T14" fmla="*/ 3668 w 4354"/>
                  <a:gd name="T15" fmla="*/ 117 h 191"/>
                  <a:gd name="T16" fmla="*/ 3666 w 4354"/>
                  <a:gd name="T17" fmla="*/ 107 h 191"/>
                  <a:gd name="T18" fmla="*/ 3666 w 4354"/>
                  <a:gd name="T19" fmla="*/ 85 h 191"/>
                  <a:gd name="T20" fmla="*/ 3668 w 4354"/>
                  <a:gd name="T21" fmla="*/ 75 h 191"/>
                  <a:gd name="T22" fmla="*/ 3673 w 4354"/>
                  <a:gd name="T23" fmla="*/ 67 h 191"/>
                  <a:gd name="T24" fmla="*/ 3678 w 4354"/>
                  <a:gd name="T25" fmla="*/ 58 h 191"/>
                  <a:gd name="T26" fmla="*/ 3685 w 4354"/>
                  <a:gd name="T27" fmla="*/ 54 h 191"/>
                  <a:gd name="T28" fmla="*/ 3708 w 4354"/>
                  <a:gd name="T29" fmla="*/ 54 h 191"/>
                  <a:gd name="T30" fmla="*/ 3716 w 4354"/>
                  <a:gd name="T31" fmla="*/ 59 h 191"/>
                  <a:gd name="T32" fmla="*/ 3721 w 4354"/>
                  <a:gd name="T33" fmla="*/ 69 h 191"/>
                  <a:gd name="T34" fmla="*/ 3724 w 4354"/>
                  <a:gd name="T35" fmla="*/ 75 h 191"/>
                  <a:gd name="T36" fmla="*/ 3726 w 4354"/>
                  <a:gd name="T37" fmla="*/ 83 h 191"/>
                  <a:gd name="T38" fmla="*/ 3726 w 4354"/>
                  <a:gd name="T39" fmla="*/ 103 h 191"/>
                  <a:gd name="T40" fmla="*/ 3724 w 4354"/>
                  <a:gd name="T41" fmla="*/ 113 h 191"/>
                  <a:gd name="T42" fmla="*/ 3720 w 4354"/>
                  <a:gd name="T43" fmla="*/ 122 h 191"/>
                  <a:gd name="T44" fmla="*/ 3715 w 4354"/>
                  <a:gd name="T45" fmla="*/ 131 h 191"/>
                  <a:gd name="T46" fmla="*/ 3707 w 4354"/>
                  <a:gd name="T47" fmla="*/ 135 h 191"/>
                  <a:gd name="T48" fmla="*/ 3696 w 4354"/>
                  <a:gd name="T49" fmla="*/ 135 h 191"/>
                  <a:gd name="T50" fmla="*/ 3694 w 4354"/>
                  <a:gd name="T51" fmla="*/ 150 h 191"/>
                  <a:gd name="T52" fmla="*/ 3716 w 4354"/>
                  <a:gd name="T53" fmla="*/ 146 h 191"/>
                  <a:gd name="T54" fmla="*/ 3731 w 4354"/>
                  <a:gd name="T55" fmla="*/ 135 h 191"/>
                  <a:gd name="T56" fmla="*/ 3732 w 4354"/>
                  <a:gd name="T57" fmla="*/ 134 h 191"/>
                  <a:gd name="T58" fmla="*/ 3741 w 4354"/>
                  <a:gd name="T59" fmla="*/ 117 h 191"/>
                  <a:gd name="T60" fmla="*/ 3744 w 4354"/>
                  <a:gd name="T61" fmla="*/ 96 h 191"/>
                  <a:gd name="T62" fmla="*/ 3744 w 4354"/>
                  <a:gd name="T63" fmla="*/ 92 h 191"/>
                  <a:gd name="T64" fmla="*/ 3741 w 4354"/>
                  <a:gd name="T65" fmla="*/ 70 h 191"/>
                  <a:gd name="T66" fmla="*/ 3732 w 4354"/>
                  <a:gd name="T67" fmla="*/ 54 h 191"/>
                  <a:gd name="T68" fmla="*/ 3730 w 4354"/>
                  <a:gd name="T69" fmla="*/ 52 h 191"/>
                  <a:gd name="T70" fmla="*/ 3721 w 4354"/>
                  <a:gd name="T71" fmla="*/ 43 h 191"/>
                  <a:gd name="T72" fmla="*/ 3710 w 4354"/>
                  <a:gd name="T73" fmla="*/ 39 h 191"/>
                  <a:gd name="T74" fmla="*/ 3682 w 4354"/>
                  <a:gd name="T75" fmla="*/ 39 h 191"/>
                  <a:gd name="T76" fmla="*/ 3670 w 4354"/>
                  <a:gd name="T77" fmla="*/ 44 h 191"/>
                  <a:gd name="T78" fmla="*/ 3661 w 4354"/>
                  <a:gd name="T79" fmla="*/ 55 h 191"/>
                  <a:gd name="T80" fmla="*/ 3651 w 4354"/>
                  <a:gd name="T81" fmla="*/ 71 h 191"/>
                  <a:gd name="T82" fmla="*/ 3648 w 4354"/>
                  <a:gd name="T83" fmla="*/ 92 h 191"/>
                  <a:gd name="T84" fmla="*/ 3648 w 4354"/>
                  <a:gd name="T85" fmla="*/ 97 h 191"/>
                  <a:gd name="T86" fmla="*/ 3651 w 4354"/>
                  <a:gd name="T87" fmla="*/ 118 h 19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354" h="191">
                    <a:moveTo>
                      <a:pt x="3651" y="118"/>
                    </a:moveTo>
                    <a:lnTo>
                      <a:pt x="3659" y="135"/>
                    </a:lnTo>
                    <a:lnTo>
                      <a:pt x="3660" y="136"/>
                    </a:lnTo>
                    <a:lnTo>
                      <a:pt x="3669" y="145"/>
                    </a:lnTo>
                    <a:lnTo>
                      <a:pt x="3680" y="150"/>
                    </a:lnTo>
                    <a:lnTo>
                      <a:pt x="3678" y="131"/>
                    </a:lnTo>
                    <a:lnTo>
                      <a:pt x="3673" y="124"/>
                    </a:lnTo>
                    <a:lnTo>
                      <a:pt x="3668" y="117"/>
                    </a:lnTo>
                    <a:lnTo>
                      <a:pt x="3666" y="107"/>
                    </a:lnTo>
                    <a:lnTo>
                      <a:pt x="3666" y="85"/>
                    </a:lnTo>
                    <a:lnTo>
                      <a:pt x="3668" y="75"/>
                    </a:lnTo>
                    <a:lnTo>
                      <a:pt x="3673" y="67"/>
                    </a:lnTo>
                    <a:lnTo>
                      <a:pt x="3678" y="58"/>
                    </a:lnTo>
                    <a:lnTo>
                      <a:pt x="3685" y="54"/>
                    </a:lnTo>
                    <a:lnTo>
                      <a:pt x="3708" y="54"/>
                    </a:lnTo>
                    <a:lnTo>
                      <a:pt x="3716" y="59"/>
                    </a:lnTo>
                    <a:lnTo>
                      <a:pt x="3721" y="69"/>
                    </a:lnTo>
                    <a:lnTo>
                      <a:pt x="3724" y="75"/>
                    </a:lnTo>
                    <a:lnTo>
                      <a:pt x="3726" y="83"/>
                    </a:lnTo>
                    <a:lnTo>
                      <a:pt x="3726" y="103"/>
                    </a:lnTo>
                    <a:lnTo>
                      <a:pt x="3724" y="113"/>
                    </a:lnTo>
                    <a:lnTo>
                      <a:pt x="3720" y="122"/>
                    </a:lnTo>
                    <a:lnTo>
                      <a:pt x="3715" y="131"/>
                    </a:lnTo>
                    <a:lnTo>
                      <a:pt x="3707" y="135"/>
                    </a:lnTo>
                    <a:lnTo>
                      <a:pt x="3696" y="135"/>
                    </a:lnTo>
                    <a:lnTo>
                      <a:pt x="3694" y="150"/>
                    </a:lnTo>
                    <a:lnTo>
                      <a:pt x="3716" y="146"/>
                    </a:lnTo>
                    <a:lnTo>
                      <a:pt x="3731" y="135"/>
                    </a:lnTo>
                    <a:lnTo>
                      <a:pt x="3732" y="134"/>
                    </a:lnTo>
                    <a:lnTo>
                      <a:pt x="3741" y="117"/>
                    </a:lnTo>
                    <a:lnTo>
                      <a:pt x="3744" y="96"/>
                    </a:lnTo>
                    <a:lnTo>
                      <a:pt x="3744" y="92"/>
                    </a:lnTo>
                    <a:lnTo>
                      <a:pt x="3741" y="70"/>
                    </a:lnTo>
                    <a:lnTo>
                      <a:pt x="3732" y="54"/>
                    </a:lnTo>
                    <a:lnTo>
                      <a:pt x="3730" y="52"/>
                    </a:lnTo>
                    <a:lnTo>
                      <a:pt x="3721" y="43"/>
                    </a:lnTo>
                    <a:lnTo>
                      <a:pt x="3710" y="39"/>
                    </a:lnTo>
                    <a:lnTo>
                      <a:pt x="3682" y="39"/>
                    </a:lnTo>
                    <a:lnTo>
                      <a:pt x="3670" y="44"/>
                    </a:lnTo>
                    <a:lnTo>
                      <a:pt x="3661" y="55"/>
                    </a:lnTo>
                    <a:lnTo>
                      <a:pt x="3651" y="71"/>
                    </a:lnTo>
                    <a:lnTo>
                      <a:pt x="3648" y="92"/>
                    </a:lnTo>
                    <a:lnTo>
                      <a:pt x="3648" y="97"/>
                    </a:lnTo>
                    <a:lnTo>
                      <a:pt x="3651" y="11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83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274 w 4354"/>
                  <a:gd name="T1" fmla="*/ 125 h 191"/>
                  <a:gd name="T2" fmla="*/ 3282 w 4354"/>
                  <a:gd name="T3" fmla="*/ 135 h 191"/>
                  <a:gd name="T4" fmla="*/ 3290 w 4354"/>
                  <a:gd name="T5" fmla="*/ 145 h 191"/>
                  <a:gd name="T6" fmla="*/ 3301 w 4354"/>
                  <a:gd name="T7" fmla="*/ 150 h 191"/>
                  <a:gd name="T8" fmla="*/ 3327 w 4354"/>
                  <a:gd name="T9" fmla="*/ 150 h 191"/>
                  <a:gd name="T10" fmla="*/ 3337 w 4354"/>
                  <a:gd name="T11" fmla="*/ 146 h 191"/>
                  <a:gd name="T12" fmla="*/ 3344 w 4354"/>
                  <a:gd name="T13" fmla="*/ 140 h 191"/>
                  <a:gd name="T14" fmla="*/ 3352 w 4354"/>
                  <a:gd name="T15" fmla="*/ 134 h 191"/>
                  <a:gd name="T16" fmla="*/ 3357 w 4354"/>
                  <a:gd name="T17" fmla="*/ 123 h 191"/>
                  <a:gd name="T18" fmla="*/ 3359 w 4354"/>
                  <a:gd name="T19" fmla="*/ 110 h 191"/>
                  <a:gd name="T20" fmla="*/ 3342 w 4354"/>
                  <a:gd name="T21" fmla="*/ 110 h 191"/>
                  <a:gd name="T22" fmla="*/ 3340 w 4354"/>
                  <a:gd name="T23" fmla="*/ 117 h 191"/>
                  <a:gd name="T24" fmla="*/ 3337 w 4354"/>
                  <a:gd name="T25" fmla="*/ 123 h 191"/>
                  <a:gd name="T26" fmla="*/ 3333 w 4354"/>
                  <a:gd name="T27" fmla="*/ 128 h 191"/>
                  <a:gd name="T28" fmla="*/ 3329 w 4354"/>
                  <a:gd name="T29" fmla="*/ 132 h 191"/>
                  <a:gd name="T30" fmla="*/ 3323 w 4354"/>
                  <a:gd name="T31" fmla="*/ 134 h 191"/>
                  <a:gd name="T32" fmla="*/ 3306 w 4354"/>
                  <a:gd name="T33" fmla="*/ 134 h 191"/>
                  <a:gd name="T34" fmla="*/ 3299 w 4354"/>
                  <a:gd name="T35" fmla="*/ 131 h 191"/>
                  <a:gd name="T36" fmla="*/ 3295 w 4354"/>
                  <a:gd name="T37" fmla="*/ 124 h 191"/>
                  <a:gd name="T38" fmla="*/ 3290 w 4354"/>
                  <a:gd name="T39" fmla="*/ 117 h 191"/>
                  <a:gd name="T40" fmla="*/ 3288 w 4354"/>
                  <a:gd name="T41" fmla="*/ 108 h 191"/>
                  <a:gd name="T42" fmla="*/ 3288 w 4354"/>
                  <a:gd name="T43" fmla="*/ 87 h 191"/>
                  <a:gd name="T44" fmla="*/ 3290 w 4354"/>
                  <a:gd name="T45" fmla="*/ 78 h 191"/>
                  <a:gd name="T46" fmla="*/ 3293 w 4354"/>
                  <a:gd name="T47" fmla="*/ 71 h 191"/>
                  <a:gd name="T48" fmla="*/ 3298 w 4354"/>
                  <a:gd name="T49" fmla="*/ 60 h 191"/>
                  <a:gd name="T50" fmla="*/ 3306 w 4354"/>
                  <a:gd name="T51" fmla="*/ 55 h 191"/>
                  <a:gd name="T52" fmla="*/ 3325 w 4354"/>
                  <a:gd name="T53" fmla="*/ 55 h 191"/>
                  <a:gd name="T54" fmla="*/ 3331 w 4354"/>
                  <a:gd name="T55" fmla="*/ 57 h 191"/>
                  <a:gd name="T56" fmla="*/ 3335 w 4354"/>
                  <a:gd name="T57" fmla="*/ 61 h 191"/>
                  <a:gd name="T58" fmla="*/ 3339 w 4354"/>
                  <a:gd name="T59" fmla="*/ 65 h 191"/>
                  <a:gd name="T60" fmla="*/ 3341 w 4354"/>
                  <a:gd name="T61" fmla="*/ 71 h 191"/>
                  <a:gd name="T62" fmla="*/ 3342 w 4354"/>
                  <a:gd name="T63" fmla="*/ 77 h 191"/>
                  <a:gd name="T64" fmla="*/ 3359 w 4354"/>
                  <a:gd name="T65" fmla="*/ 77 h 191"/>
                  <a:gd name="T66" fmla="*/ 3358 w 4354"/>
                  <a:gd name="T67" fmla="*/ 63 h 191"/>
                  <a:gd name="T68" fmla="*/ 3353 w 4354"/>
                  <a:gd name="T69" fmla="*/ 53 h 191"/>
                  <a:gd name="T70" fmla="*/ 3346 w 4354"/>
                  <a:gd name="T71" fmla="*/ 48 h 191"/>
                  <a:gd name="T72" fmla="*/ 3338 w 4354"/>
                  <a:gd name="T73" fmla="*/ 42 h 191"/>
                  <a:gd name="T74" fmla="*/ 3329 w 4354"/>
                  <a:gd name="T75" fmla="*/ 39 h 191"/>
                  <a:gd name="T76" fmla="*/ 3303 w 4354"/>
                  <a:gd name="T77" fmla="*/ 39 h 191"/>
                  <a:gd name="T78" fmla="*/ 3292 w 4354"/>
                  <a:gd name="T79" fmla="*/ 44 h 191"/>
                  <a:gd name="T80" fmla="*/ 3283 w 4354"/>
                  <a:gd name="T81" fmla="*/ 54 h 191"/>
                  <a:gd name="T82" fmla="*/ 3274 w 4354"/>
                  <a:gd name="T83" fmla="*/ 70 h 191"/>
                  <a:gd name="T84" fmla="*/ 3270 w 4354"/>
                  <a:gd name="T85" fmla="*/ 91 h 191"/>
                  <a:gd name="T86" fmla="*/ 3270 w 4354"/>
                  <a:gd name="T87" fmla="*/ 112 h 191"/>
                  <a:gd name="T88" fmla="*/ 3274 w 4354"/>
                  <a:gd name="T89" fmla="*/ 125 h 19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354" h="191">
                    <a:moveTo>
                      <a:pt x="3274" y="125"/>
                    </a:moveTo>
                    <a:lnTo>
                      <a:pt x="3282" y="135"/>
                    </a:lnTo>
                    <a:lnTo>
                      <a:pt x="3290" y="145"/>
                    </a:lnTo>
                    <a:lnTo>
                      <a:pt x="3301" y="150"/>
                    </a:lnTo>
                    <a:lnTo>
                      <a:pt x="3327" y="150"/>
                    </a:lnTo>
                    <a:lnTo>
                      <a:pt x="3337" y="146"/>
                    </a:lnTo>
                    <a:lnTo>
                      <a:pt x="3344" y="140"/>
                    </a:lnTo>
                    <a:lnTo>
                      <a:pt x="3352" y="134"/>
                    </a:lnTo>
                    <a:lnTo>
                      <a:pt x="3357" y="123"/>
                    </a:lnTo>
                    <a:lnTo>
                      <a:pt x="3359" y="110"/>
                    </a:lnTo>
                    <a:lnTo>
                      <a:pt x="3342" y="110"/>
                    </a:lnTo>
                    <a:lnTo>
                      <a:pt x="3340" y="117"/>
                    </a:lnTo>
                    <a:lnTo>
                      <a:pt x="3337" y="123"/>
                    </a:lnTo>
                    <a:lnTo>
                      <a:pt x="3333" y="128"/>
                    </a:lnTo>
                    <a:lnTo>
                      <a:pt x="3329" y="132"/>
                    </a:lnTo>
                    <a:lnTo>
                      <a:pt x="3323" y="134"/>
                    </a:lnTo>
                    <a:lnTo>
                      <a:pt x="3306" y="134"/>
                    </a:lnTo>
                    <a:lnTo>
                      <a:pt x="3299" y="131"/>
                    </a:lnTo>
                    <a:lnTo>
                      <a:pt x="3295" y="124"/>
                    </a:lnTo>
                    <a:lnTo>
                      <a:pt x="3290" y="117"/>
                    </a:lnTo>
                    <a:lnTo>
                      <a:pt x="3288" y="108"/>
                    </a:lnTo>
                    <a:lnTo>
                      <a:pt x="3288" y="87"/>
                    </a:lnTo>
                    <a:lnTo>
                      <a:pt x="3290" y="78"/>
                    </a:lnTo>
                    <a:lnTo>
                      <a:pt x="3293" y="71"/>
                    </a:lnTo>
                    <a:lnTo>
                      <a:pt x="3298" y="60"/>
                    </a:lnTo>
                    <a:lnTo>
                      <a:pt x="3306" y="55"/>
                    </a:lnTo>
                    <a:lnTo>
                      <a:pt x="3325" y="55"/>
                    </a:lnTo>
                    <a:lnTo>
                      <a:pt x="3331" y="57"/>
                    </a:lnTo>
                    <a:lnTo>
                      <a:pt x="3335" y="61"/>
                    </a:lnTo>
                    <a:lnTo>
                      <a:pt x="3339" y="65"/>
                    </a:lnTo>
                    <a:lnTo>
                      <a:pt x="3341" y="71"/>
                    </a:lnTo>
                    <a:lnTo>
                      <a:pt x="3342" y="77"/>
                    </a:lnTo>
                    <a:lnTo>
                      <a:pt x="3359" y="77"/>
                    </a:lnTo>
                    <a:lnTo>
                      <a:pt x="3358" y="63"/>
                    </a:lnTo>
                    <a:lnTo>
                      <a:pt x="3353" y="53"/>
                    </a:lnTo>
                    <a:lnTo>
                      <a:pt x="3346" y="48"/>
                    </a:lnTo>
                    <a:lnTo>
                      <a:pt x="3338" y="42"/>
                    </a:lnTo>
                    <a:lnTo>
                      <a:pt x="3329" y="39"/>
                    </a:lnTo>
                    <a:lnTo>
                      <a:pt x="3303" y="39"/>
                    </a:lnTo>
                    <a:lnTo>
                      <a:pt x="3292" y="44"/>
                    </a:lnTo>
                    <a:lnTo>
                      <a:pt x="3283" y="54"/>
                    </a:lnTo>
                    <a:lnTo>
                      <a:pt x="3274" y="70"/>
                    </a:lnTo>
                    <a:lnTo>
                      <a:pt x="3270" y="91"/>
                    </a:lnTo>
                    <a:lnTo>
                      <a:pt x="3270" y="112"/>
                    </a:lnTo>
                    <a:lnTo>
                      <a:pt x="3274" y="12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Freeform 8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551 w 4354"/>
                  <a:gd name="T1" fmla="*/ 125 h 191"/>
                  <a:gd name="T2" fmla="*/ 1559 w 4354"/>
                  <a:gd name="T3" fmla="*/ 135 h 191"/>
                  <a:gd name="T4" fmla="*/ 1567 w 4354"/>
                  <a:gd name="T5" fmla="*/ 145 h 191"/>
                  <a:gd name="T6" fmla="*/ 1578 w 4354"/>
                  <a:gd name="T7" fmla="*/ 150 h 191"/>
                  <a:gd name="T8" fmla="*/ 1604 w 4354"/>
                  <a:gd name="T9" fmla="*/ 150 h 191"/>
                  <a:gd name="T10" fmla="*/ 1614 w 4354"/>
                  <a:gd name="T11" fmla="*/ 146 h 191"/>
                  <a:gd name="T12" fmla="*/ 1622 w 4354"/>
                  <a:gd name="T13" fmla="*/ 140 h 191"/>
                  <a:gd name="T14" fmla="*/ 1629 w 4354"/>
                  <a:gd name="T15" fmla="*/ 134 h 191"/>
                  <a:gd name="T16" fmla="*/ 1634 w 4354"/>
                  <a:gd name="T17" fmla="*/ 123 h 191"/>
                  <a:gd name="T18" fmla="*/ 1636 w 4354"/>
                  <a:gd name="T19" fmla="*/ 110 h 191"/>
                  <a:gd name="T20" fmla="*/ 1619 w 4354"/>
                  <a:gd name="T21" fmla="*/ 110 h 191"/>
                  <a:gd name="T22" fmla="*/ 1618 w 4354"/>
                  <a:gd name="T23" fmla="*/ 117 h 191"/>
                  <a:gd name="T24" fmla="*/ 1615 w 4354"/>
                  <a:gd name="T25" fmla="*/ 123 h 191"/>
                  <a:gd name="T26" fmla="*/ 1610 w 4354"/>
                  <a:gd name="T27" fmla="*/ 128 h 191"/>
                  <a:gd name="T28" fmla="*/ 1606 w 4354"/>
                  <a:gd name="T29" fmla="*/ 132 h 191"/>
                  <a:gd name="T30" fmla="*/ 1600 w 4354"/>
                  <a:gd name="T31" fmla="*/ 134 h 191"/>
                  <a:gd name="T32" fmla="*/ 1583 w 4354"/>
                  <a:gd name="T33" fmla="*/ 134 h 191"/>
                  <a:gd name="T34" fmla="*/ 1576 w 4354"/>
                  <a:gd name="T35" fmla="*/ 131 h 191"/>
                  <a:gd name="T36" fmla="*/ 1572 w 4354"/>
                  <a:gd name="T37" fmla="*/ 124 h 191"/>
                  <a:gd name="T38" fmla="*/ 1568 w 4354"/>
                  <a:gd name="T39" fmla="*/ 117 h 191"/>
                  <a:gd name="T40" fmla="*/ 1565 w 4354"/>
                  <a:gd name="T41" fmla="*/ 108 h 191"/>
                  <a:gd name="T42" fmla="*/ 1565 w 4354"/>
                  <a:gd name="T43" fmla="*/ 87 h 191"/>
                  <a:gd name="T44" fmla="*/ 1567 w 4354"/>
                  <a:gd name="T45" fmla="*/ 78 h 191"/>
                  <a:gd name="T46" fmla="*/ 1570 w 4354"/>
                  <a:gd name="T47" fmla="*/ 71 h 191"/>
                  <a:gd name="T48" fmla="*/ 1575 w 4354"/>
                  <a:gd name="T49" fmla="*/ 60 h 191"/>
                  <a:gd name="T50" fmla="*/ 1583 w 4354"/>
                  <a:gd name="T51" fmla="*/ 55 h 191"/>
                  <a:gd name="T52" fmla="*/ 1602 w 4354"/>
                  <a:gd name="T53" fmla="*/ 55 h 191"/>
                  <a:gd name="T54" fmla="*/ 1608 w 4354"/>
                  <a:gd name="T55" fmla="*/ 57 h 191"/>
                  <a:gd name="T56" fmla="*/ 1612 w 4354"/>
                  <a:gd name="T57" fmla="*/ 61 h 191"/>
                  <a:gd name="T58" fmla="*/ 1616 w 4354"/>
                  <a:gd name="T59" fmla="*/ 65 h 191"/>
                  <a:gd name="T60" fmla="*/ 1618 w 4354"/>
                  <a:gd name="T61" fmla="*/ 71 h 191"/>
                  <a:gd name="T62" fmla="*/ 1619 w 4354"/>
                  <a:gd name="T63" fmla="*/ 77 h 191"/>
                  <a:gd name="T64" fmla="*/ 1636 w 4354"/>
                  <a:gd name="T65" fmla="*/ 77 h 191"/>
                  <a:gd name="T66" fmla="*/ 1635 w 4354"/>
                  <a:gd name="T67" fmla="*/ 63 h 191"/>
                  <a:gd name="T68" fmla="*/ 1630 w 4354"/>
                  <a:gd name="T69" fmla="*/ 53 h 191"/>
                  <a:gd name="T70" fmla="*/ 1623 w 4354"/>
                  <a:gd name="T71" fmla="*/ 48 h 191"/>
                  <a:gd name="T72" fmla="*/ 1616 w 4354"/>
                  <a:gd name="T73" fmla="*/ 42 h 191"/>
                  <a:gd name="T74" fmla="*/ 1606 w 4354"/>
                  <a:gd name="T75" fmla="*/ 39 h 191"/>
                  <a:gd name="T76" fmla="*/ 1580 w 4354"/>
                  <a:gd name="T77" fmla="*/ 39 h 191"/>
                  <a:gd name="T78" fmla="*/ 1569 w 4354"/>
                  <a:gd name="T79" fmla="*/ 44 h 191"/>
                  <a:gd name="T80" fmla="*/ 1560 w 4354"/>
                  <a:gd name="T81" fmla="*/ 54 h 191"/>
                  <a:gd name="T82" fmla="*/ 1551 w 4354"/>
                  <a:gd name="T83" fmla="*/ 70 h 191"/>
                  <a:gd name="T84" fmla="*/ 1547 w 4354"/>
                  <a:gd name="T85" fmla="*/ 91 h 191"/>
                  <a:gd name="T86" fmla="*/ 1547 w 4354"/>
                  <a:gd name="T87" fmla="*/ 112 h 191"/>
                  <a:gd name="T88" fmla="*/ 1551 w 4354"/>
                  <a:gd name="T89" fmla="*/ 125 h 19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354" h="191">
                    <a:moveTo>
                      <a:pt x="1551" y="125"/>
                    </a:moveTo>
                    <a:lnTo>
                      <a:pt x="1559" y="135"/>
                    </a:lnTo>
                    <a:lnTo>
                      <a:pt x="1567" y="145"/>
                    </a:lnTo>
                    <a:lnTo>
                      <a:pt x="1578" y="150"/>
                    </a:lnTo>
                    <a:lnTo>
                      <a:pt x="1604" y="150"/>
                    </a:lnTo>
                    <a:lnTo>
                      <a:pt x="1614" y="146"/>
                    </a:lnTo>
                    <a:lnTo>
                      <a:pt x="1622" y="140"/>
                    </a:lnTo>
                    <a:lnTo>
                      <a:pt x="1629" y="134"/>
                    </a:lnTo>
                    <a:lnTo>
                      <a:pt x="1634" y="123"/>
                    </a:lnTo>
                    <a:lnTo>
                      <a:pt x="1636" y="110"/>
                    </a:lnTo>
                    <a:lnTo>
                      <a:pt x="1619" y="110"/>
                    </a:lnTo>
                    <a:lnTo>
                      <a:pt x="1618" y="117"/>
                    </a:lnTo>
                    <a:lnTo>
                      <a:pt x="1615" y="123"/>
                    </a:lnTo>
                    <a:lnTo>
                      <a:pt x="1610" y="128"/>
                    </a:lnTo>
                    <a:lnTo>
                      <a:pt x="1606" y="132"/>
                    </a:lnTo>
                    <a:lnTo>
                      <a:pt x="1600" y="134"/>
                    </a:lnTo>
                    <a:lnTo>
                      <a:pt x="1583" y="134"/>
                    </a:lnTo>
                    <a:lnTo>
                      <a:pt x="1576" y="131"/>
                    </a:lnTo>
                    <a:lnTo>
                      <a:pt x="1572" y="124"/>
                    </a:lnTo>
                    <a:lnTo>
                      <a:pt x="1568" y="117"/>
                    </a:lnTo>
                    <a:lnTo>
                      <a:pt x="1565" y="108"/>
                    </a:lnTo>
                    <a:lnTo>
                      <a:pt x="1565" y="87"/>
                    </a:lnTo>
                    <a:lnTo>
                      <a:pt x="1567" y="78"/>
                    </a:lnTo>
                    <a:lnTo>
                      <a:pt x="1570" y="71"/>
                    </a:lnTo>
                    <a:lnTo>
                      <a:pt x="1575" y="60"/>
                    </a:lnTo>
                    <a:lnTo>
                      <a:pt x="1583" y="55"/>
                    </a:lnTo>
                    <a:lnTo>
                      <a:pt x="1602" y="55"/>
                    </a:lnTo>
                    <a:lnTo>
                      <a:pt x="1608" y="57"/>
                    </a:lnTo>
                    <a:lnTo>
                      <a:pt x="1612" y="61"/>
                    </a:lnTo>
                    <a:lnTo>
                      <a:pt x="1616" y="65"/>
                    </a:lnTo>
                    <a:lnTo>
                      <a:pt x="1618" y="71"/>
                    </a:lnTo>
                    <a:lnTo>
                      <a:pt x="1619" y="77"/>
                    </a:lnTo>
                    <a:lnTo>
                      <a:pt x="1636" y="77"/>
                    </a:lnTo>
                    <a:lnTo>
                      <a:pt x="1635" y="63"/>
                    </a:lnTo>
                    <a:lnTo>
                      <a:pt x="1630" y="53"/>
                    </a:lnTo>
                    <a:lnTo>
                      <a:pt x="1623" y="48"/>
                    </a:lnTo>
                    <a:lnTo>
                      <a:pt x="1616" y="42"/>
                    </a:lnTo>
                    <a:lnTo>
                      <a:pt x="1606" y="39"/>
                    </a:lnTo>
                    <a:lnTo>
                      <a:pt x="1580" y="39"/>
                    </a:lnTo>
                    <a:lnTo>
                      <a:pt x="1569" y="44"/>
                    </a:lnTo>
                    <a:lnTo>
                      <a:pt x="1560" y="54"/>
                    </a:lnTo>
                    <a:lnTo>
                      <a:pt x="1551" y="70"/>
                    </a:lnTo>
                    <a:lnTo>
                      <a:pt x="1547" y="91"/>
                    </a:lnTo>
                    <a:lnTo>
                      <a:pt x="1547" y="112"/>
                    </a:lnTo>
                    <a:lnTo>
                      <a:pt x="1551" y="12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8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949 w 4354"/>
                  <a:gd name="T1" fmla="*/ 118 h 191"/>
                  <a:gd name="T2" fmla="*/ 958 w 4354"/>
                  <a:gd name="T3" fmla="*/ 135 h 191"/>
                  <a:gd name="T4" fmla="*/ 959 w 4354"/>
                  <a:gd name="T5" fmla="*/ 136 h 191"/>
                  <a:gd name="T6" fmla="*/ 967 w 4354"/>
                  <a:gd name="T7" fmla="*/ 145 h 191"/>
                  <a:gd name="T8" fmla="*/ 979 w 4354"/>
                  <a:gd name="T9" fmla="*/ 150 h 191"/>
                  <a:gd name="T10" fmla="*/ 976 w 4354"/>
                  <a:gd name="T11" fmla="*/ 131 h 191"/>
                  <a:gd name="T12" fmla="*/ 971 w 4354"/>
                  <a:gd name="T13" fmla="*/ 124 h 191"/>
                  <a:gd name="T14" fmla="*/ 967 w 4354"/>
                  <a:gd name="T15" fmla="*/ 117 h 191"/>
                  <a:gd name="T16" fmla="*/ 964 w 4354"/>
                  <a:gd name="T17" fmla="*/ 107 h 191"/>
                  <a:gd name="T18" fmla="*/ 964 w 4354"/>
                  <a:gd name="T19" fmla="*/ 85 h 191"/>
                  <a:gd name="T20" fmla="*/ 967 w 4354"/>
                  <a:gd name="T21" fmla="*/ 75 h 191"/>
                  <a:gd name="T22" fmla="*/ 971 w 4354"/>
                  <a:gd name="T23" fmla="*/ 67 h 191"/>
                  <a:gd name="T24" fmla="*/ 976 w 4354"/>
                  <a:gd name="T25" fmla="*/ 58 h 191"/>
                  <a:gd name="T26" fmla="*/ 984 w 4354"/>
                  <a:gd name="T27" fmla="*/ 54 h 191"/>
                  <a:gd name="T28" fmla="*/ 1007 w 4354"/>
                  <a:gd name="T29" fmla="*/ 54 h 191"/>
                  <a:gd name="T30" fmla="*/ 1015 w 4354"/>
                  <a:gd name="T31" fmla="*/ 59 h 191"/>
                  <a:gd name="T32" fmla="*/ 1020 w 4354"/>
                  <a:gd name="T33" fmla="*/ 69 h 191"/>
                  <a:gd name="T34" fmla="*/ 1023 w 4354"/>
                  <a:gd name="T35" fmla="*/ 75 h 191"/>
                  <a:gd name="T36" fmla="*/ 1025 w 4354"/>
                  <a:gd name="T37" fmla="*/ 83 h 191"/>
                  <a:gd name="T38" fmla="*/ 1025 w 4354"/>
                  <a:gd name="T39" fmla="*/ 103 h 191"/>
                  <a:gd name="T40" fmla="*/ 1022 w 4354"/>
                  <a:gd name="T41" fmla="*/ 113 h 191"/>
                  <a:gd name="T42" fmla="*/ 1018 w 4354"/>
                  <a:gd name="T43" fmla="*/ 122 h 191"/>
                  <a:gd name="T44" fmla="*/ 1014 w 4354"/>
                  <a:gd name="T45" fmla="*/ 131 h 191"/>
                  <a:gd name="T46" fmla="*/ 1006 w 4354"/>
                  <a:gd name="T47" fmla="*/ 135 h 191"/>
                  <a:gd name="T48" fmla="*/ 994 w 4354"/>
                  <a:gd name="T49" fmla="*/ 135 h 191"/>
                  <a:gd name="T50" fmla="*/ 993 w 4354"/>
                  <a:gd name="T51" fmla="*/ 150 h 191"/>
                  <a:gd name="T52" fmla="*/ 1015 w 4354"/>
                  <a:gd name="T53" fmla="*/ 146 h 191"/>
                  <a:gd name="T54" fmla="*/ 1030 w 4354"/>
                  <a:gd name="T55" fmla="*/ 135 h 191"/>
                  <a:gd name="T56" fmla="*/ 1031 w 4354"/>
                  <a:gd name="T57" fmla="*/ 134 h 191"/>
                  <a:gd name="T58" fmla="*/ 1039 w 4354"/>
                  <a:gd name="T59" fmla="*/ 117 h 191"/>
                  <a:gd name="T60" fmla="*/ 1043 w 4354"/>
                  <a:gd name="T61" fmla="*/ 96 h 191"/>
                  <a:gd name="T62" fmla="*/ 1043 w 4354"/>
                  <a:gd name="T63" fmla="*/ 92 h 191"/>
                  <a:gd name="T64" fmla="*/ 1040 w 4354"/>
                  <a:gd name="T65" fmla="*/ 70 h 191"/>
                  <a:gd name="T66" fmla="*/ 1030 w 4354"/>
                  <a:gd name="T67" fmla="*/ 54 h 191"/>
                  <a:gd name="T68" fmla="*/ 1029 w 4354"/>
                  <a:gd name="T69" fmla="*/ 52 h 191"/>
                  <a:gd name="T70" fmla="*/ 1020 w 4354"/>
                  <a:gd name="T71" fmla="*/ 43 h 191"/>
                  <a:gd name="T72" fmla="*/ 1009 w 4354"/>
                  <a:gd name="T73" fmla="*/ 39 h 191"/>
                  <a:gd name="T74" fmla="*/ 980 w 4354"/>
                  <a:gd name="T75" fmla="*/ 39 h 191"/>
                  <a:gd name="T76" fmla="*/ 968 w 4354"/>
                  <a:gd name="T77" fmla="*/ 44 h 191"/>
                  <a:gd name="T78" fmla="*/ 959 w 4354"/>
                  <a:gd name="T79" fmla="*/ 55 h 191"/>
                  <a:gd name="T80" fmla="*/ 950 w 4354"/>
                  <a:gd name="T81" fmla="*/ 71 h 191"/>
                  <a:gd name="T82" fmla="*/ 946 w 4354"/>
                  <a:gd name="T83" fmla="*/ 92 h 191"/>
                  <a:gd name="T84" fmla="*/ 946 w 4354"/>
                  <a:gd name="T85" fmla="*/ 97 h 191"/>
                  <a:gd name="T86" fmla="*/ 949 w 4354"/>
                  <a:gd name="T87" fmla="*/ 118 h 19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354" h="191">
                    <a:moveTo>
                      <a:pt x="949" y="118"/>
                    </a:moveTo>
                    <a:lnTo>
                      <a:pt x="958" y="135"/>
                    </a:lnTo>
                    <a:lnTo>
                      <a:pt x="959" y="136"/>
                    </a:lnTo>
                    <a:lnTo>
                      <a:pt x="967" y="145"/>
                    </a:lnTo>
                    <a:lnTo>
                      <a:pt x="979" y="150"/>
                    </a:lnTo>
                    <a:lnTo>
                      <a:pt x="976" y="131"/>
                    </a:lnTo>
                    <a:lnTo>
                      <a:pt x="971" y="124"/>
                    </a:lnTo>
                    <a:lnTo>
                      <a:pt x="967" y="117"/>
                    </a:lnTo>
                    <a:lnTo>
                      <a:pt x="964" y="107"/>
                    </a:lnTo>
                    <a:lnTo>
                      <a:pt x="964" y="85"/>
                    </a:lnTo>
                    <a:lnTo>
                      <a:pt x="967" y="75"/>
                    </a:lnTo>
                    <a:lnTo>
                      <a:pt x="971" y="67"/>
                    </a:lnTo>
                    <a:lnTo>
                      <a:pt x="976" y="58"/>
                    </a:lnTo>
                    <a:lnTo>
                      <a:pt x="984" y="54"/>
                    </a:lnTo>
                    <a:lnTo>
                      <a:pt x="1007" y="54"/>
                    </a:lnTo>
                    <a:lnTo>
                      <a:pt x="1015" y="59"/>
                    </a:lnTo>
                    <a:lnTo>
                      <a:pt x="1020" y="69"/>
                    </a:lnTo>
                    <a:lnTo>
                      <a:pt x="1023" y="75"/>
                    </a:lnTo>
                    <a:lnTo>
                      <a:pt x="1025" y="83"/>
                    </a:lnTo>
                    <a:lnTo>
                      <a:pt x="1025" y="103"/>
                    </a:lnTo>
                    <a:lnTo>
                      <a:pt x="1022" y="113"/>
                    </a:lnTo>
                    <a:lnTo>
                      <a:pt x="1018" y="122"/>
                    </a:lnTo>
                    <a:lnTo>
                      <a:pt x="1014" y="131"/>
                    </a:lnTo>
                    <a:lnTo>
                      <a:pt x="1006" y="135"/>
                    </a:lnTo>
                    <a:lnTo>
                      <a:pt x="994" y="135"/>
                    </a:lnTo>
                    <a:lnTo>
                      <a:pt x="993" y="150"/>
                    </a:lnTo>
                    <a:lnTo>
                      <a:pt x="1015" y="146"/>
                    </a:lnTo>
                    <a:lnTo>
                      <a:pt x="1030" y="135"/>
                    </a:lnTo>
                    <a:lnTo>
                      <a:pt x="1031" y="134"/>
                    </a:lnTo>
                    <a:lnTo>
                      <a:pt x="1039" y="117"/>
                    </a:lnTo>
                    <a:lnTo>
                      <a:pt x="1043" y="96"/>
                    </a:lnTo>
                    <a:lnTo>
                      <a:pt x="1043" y="92"/>
                    </a:lnTo>
                    <a:lnTo>
                      <a:pt x="1040" y="70"/>
                    </a:lnTo>
                    <a:lnTo>
                      <a:pt x="1030" y="54"/>
                    </a:lnTo>
                    <a:lnTo>
                      <a:pt x="1029" y="52"/>
                    </a:lnTo>
                    <a:lnTo>
                      <a:pt x="1020" y="43"/>
                    </a:lnTo>
                    <a:lnTo>
                      <a:pt x="1009" y="39"/>
                    </a:lnTo>
                    <a:lnTo>
                      <a:pt x="980" y="39"/>
                    </a:lnTo>
                    <a:lnTo>
                      <a:pt x="968" y="44"/>
                    </a:lnTo>
                    <a:lnTo>
                      <a:pt x="959" y="55"/>
                    </a:lnTo>
                    <a:lnTo>
                      <a:pt x="950" y="71"/>
                    </a:lnTo>
                    <a:lnTo>
                      <a:pt x="946" y="92"/>
                    </a:lnTo>
                    <a:lnTo>
                      <a:pt x="946" y="97"/>
                    </a:lnTo>
                    <a:lnTo>
                      <a:pt x="949" y="11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8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8 w 4354"/>
                  <a:gd name="T1" fmla="*/ 46 h 191"/>
                  <a:gd name="T2" fmla="*/ 18 w 4354"/>
                  <a:gd name="T3" fmla="*/ 39 h 191"/>
                  <a:gd name="T4" fmla="*/ 17 w 4354"/>
                  <a:gd name="T5" fmla="*/ 26 h 191"/>
                  <a:gd name="T6" fmla="*/ 59 w 4354"/>
                  <a:gd name="T7" fmla="*/ 147 h 191"/>
                  <a:gd name="T8" fmla="*/ 78 w 4354"/>
                  <a:gd name="T9" fmla="*/ 147 h 191"/>
                  <a:gd name="T10" fmla="*/ 119 w 4354"/>
                  <a:gd name="T11" fmla="*/ 26 h 191"/>
                  <a:gd name="T12" fmla="*/ 119 w 4354"/>
                  <a:gd name="T13" fmla="*/ 47 h 191"/>
                  <a:gd name="T14" fmla="*/ 119 w 4354"/>
                  <a:gd name="T15" fmla="*/ 147 h 191"/>
                  <a:gd name="T16" fmla="*/ 137 w 4354"/>
                  <a:gd name="T17" fmla="*/ 147 h 191"/>
                  <a:gd name="T18" fmla="*/ 137 w 4354"/>
                  <a:gd name="T19" fmla="*/ 3 h 191"/>
                  <a:gd name="T20" fmla="*/ 110 w 4354"/>
                  <a:gd name="T21" fmla="*/ 3 h 191"/>
                  <a:gd name="T22" fmla="*/ 69 w 4354"/>
                  <a:gd name="T23" fmla="*/ 124 h 191"/>
                  <a:gd name="T24" fmla="*/ 27 w 4354"/>
                  <a:gd name="T25" fmla="*/ 3 h 191"/>
                  <a:gd name="T26" fmla="*/ 0 w 4354"/>
                  <a:gd name="T27" fmla="*/ 3 h 191"/>
                  <a:gd name="T28" fmla="*/ 0 w 4354"/>
                  <a:gd name="T29" fmla="*/ 147 h 191"/>
                  <a:gd name="T30" fmla="*/ 18 w 4354"/>
                  <a:gd name="T31" fmla="*/ 147 h 191"/>
                  <a:gd name="T32" fmla="*/ 18 w 4354"/>
                  <a:gd name="T33" fmla="*/ 53 h 191"/>
                  <a:gd name="T34" fmla="*/ 18 w 4354"/>
                  <a:gd name="T35" fmla="*/ 46 h 19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354" h="191">
                    <a:moveTo>
                      <a:pt x="18" y="46"/>
                    </a:moveTo>
                    <a:lnTo>
                      <a:pt x="18" y="39"/>
                    </a:lnTo>
                    <a:lnTo>
                      <a:pt x="17" y="26"/>
                    </a:lnTo>
                    <a:lnTo>
                      <a:pt x="59" y="147"/>
                    </a:lnTo>
                    <a:lnTo>
                      <a:pt x="78" y="147"/>
                    </a:lnTo>
                    <a:lnTo>
                      <a:pt x="119" y="26"/>
                    </a:lnTo>
                    <a:lnTo>
                      <a:pt x="119" y="47"/>
                    </a:lnTo>
                    <a:lnTo>
                      <a:pt x="119" y="147"/>
                    </a:lnTo>
                    <a:lnTo>
                      <a:pt x="137" y="147"/>
                    </a:lnTo>
                    <a:lnTo>
                      <a:pt x="137" y="3"/>
                    </a:lnTo>
                    <a:lnTo>
                      <a:pt x="110" y="3"/>
                    </a:lnTo>
                    <a:lnTo>
                      <a:pt x="69" y="124"/>
                    </a:lnTo>
                    <a:lnTo>
                      <a:pt x="27" y="3"/>
                    </a:lnTo>
                    <a:lnTo>
                      <a:pt x="0" y="3"/>
                    </a:lnTo>
                    <a:lnTo>
                      <a:pt x="0" y="147"/>
                    </a:lnTo>
                    <a:lnTo>
                      <a:pt x="18" y="147"/>
                    </a:lnTo>
                    <a:lnTo>
                      <a:pt x="18" y="53"/>
                    </a:lnTo>
                    <a:lnTo>
                      <a:pt x="18" y="46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7"/>
              <p:cNvSpPr>
                <a:spLocks/>
              </p:cNvSpPr>
              <p:nvPr/>
            </p:nvSpPr>
            <p:spPr bwMode="auto">
              <a:xfrm>
                <a:off x="3134" y="2091"/>
                <a:ext cx="19" cy="10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Rectangle 88"/>
              <p:cNvSpPr>
                <a:spLocks/>
              </p:cNvSpPr>
              <p:nvPr/>
            </p:nvSpPr>
            <p:spPr bwMode="auto">
              <a:xfrm>
                <a:off x="3134" y="2052"/>
                <a:ext cx="19" cy="25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Freeform 89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25 w 4354"/>
                  <a:gd name="T1" fmla="*/ 57 h 191"/>
                  <a:gd name="T2" fmla="*/ 225 w 4354"/>
                  <a:gd name="T3" fmla="*/ 42 h 191"/>
                  <a:gd name="T4" fmla="*/ 209 w 4354"/>
                  <a:gd name="T5" fmla="*/ 42 h 191"/>
                  <a:gd name="T6" fmla="*/ 209 w 4354"/>
                  <a:gd name="T7" fmla="*/ 147 h 191"/>
                  <a:gd name="T8" fmla="*/ 226 w 4354"/>
                  <a:gd name="T9" fmla="*/ 147 h 191"/>
                  <a:gd name="T10" fmla="*/ 226 w 4354"/>
                  <a:gd name="T11" fmla="*/ 85 h 191"/>
                  <a:gd name="T12" fmla="*/ 227 w 4354"/>
                  <a:gd name="T13" fmla="*/ 80 h 191"/>
                  <a:gd name="T14" fmla="*/ 228 w 4354"/>
                  <a:gd name="T15" fmla="*/ 72 h 191"/>
                  <a:gd name="T16" fmla="*/ 233 w 4354"/>
                  <a:gd name="T17" fmla="*/ 65 h 191"/>
                  <a:gd name="T18" fmla="*/ 237 w 4354"/>
                  <a:gd name="T19" fmla="*/ 61 h 191"/>
                  <a:gd name="T20" fmla="*/ 241 w 4354"/>
                  <a:gd name="T21" fmla="*/ 58 h 191"/>
                  <a:gd name="T22" fmla="*/ 246 w 4354"/>
                  <a:gd name="T23" fmla="*/ 57 h 191"/>
                  <a:gd name="T24" fmla="*/ 252 w 4354"/>
                  <a:gd name="T25" fmla="*/ 55 h 191"/>
                  <a:gd name="T26" fmla="*/ 264 w 4354"/>
                  <a:gd name="T27" fmla="*/ 55 h 191"/>
                  <a:gd name="T28" fmla="*/ 270 w 4354"/>
                  <a:gd name="T29" fmla="*/ 59 h 191"/>
                  <a:gd name="T30" fmla="*/ 273 w 4354"/>
                  <a:gd name="T31" fmla="*/ 65 h 191"/>
                  <a:gd name="T32" fmla="*/ 275 w 4354"/>
                  <a:gd name="T33" fmla="*/ 69 h 191"/>
                  <a:gd name="T34" fmla="*/ 276 w 4354"/>
                  <a:gd name="T35" fmla="*/ 74 h 191"/>
                  <a:gd name="T36" fmla="*/ 276 w 4354"/>
                  <a:gd name="T37" fmla="*/ 147 h 191"/>
                  <a:gd name="T38" fmla="*/ 294 w 4354"/>
                  <a:gd name="T39" fmla="*/ 147 h 191"/>
                  <a:gd name="T40" fmla="*/ 294 w 4354"/>
                  <a:gd name="T41" fmla="*/ 69 h 191"/>
                  <a:gd name="T42" fmla="*/ 293 w 4354"/>
                  <a:gd name="T43" fmla="*/ 61 h 191"/>
                  <a:gd name="T44" fmla="*/ 290 w 4354"/>
                  <a:gd name="T45" fmla="*/ 55 h 191"/>
                  <a:gd name="T46" fmla="*/ 284 w 4354"/>
                  <a:gd name="T47" fmla="*/ 45 h 191"/>
                  <a:gd name="T48" fmla="*/ 274 w 4354"/>
                  <a:gd name="T49" fmla="*/ 40 h 191"/>
                  <a:gd name="T50" fmla="*/ 253 w 4354"/>
                  <a:gd name="T51" fmla="*/ 40 h 191"/>
                  <a:gd name="T52" fmla="*/ 247 w 4354"/>
                  <a:gd name="T53" fmla="*/ 41 h 191"/>
                  <a:gd name="T54" fmla="*/ 241 w 4354"/>
                  <a:gd name="T55" fmla="*/ 44 h 191"/>
                  <a:gd name="T56" fmla="*/ 236 w 4354"/>
                  <a:gd name="T57" fmla="*/ 46 h 191"/>
                  <a:gd name="T58" fmla="*/ 230 w 4354"/>
                  <a:gd name="T59" fmla="*/ 51 h 191"/>
                  <a:gd name="T60" fmla="*/ 225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225" y="57"/>
                    </a:moveTo>
                    <a:lnTo>
                      <a:pt x="225" y="42"/>
                    </a:lnTo>
                    <a:lnTo>
                      <a:pt x="209" y="42"/>
                    </a:lnTo>
                    <a:lnTo>
                      <a:pt x="209" y="147"/>
                    </a:lnTo>
                    <a:lnTo>
                      <a:pt x="226" y="147"/>
                    </a:lnTo>
                    <a:lnTo>
                      <a:pt x="226" y="85"/>
                    </a:lnTo>
                    <a:lnTo>
                      <a:pt x="227" y="80"/>
                    </a:lnTo>
                    <a:lnTo>
                      <a:pt x="228" y="72"/>
                    </a:lnTo>
                    <a:lnTo>
                      <a:pt x="233" y="65"/>
                    </a:lnTo>
                    <a:lnTo>
                      <a:pt x="237" y="61"/>
                    </a:lnTo>
                    <a:lnTo>
                      <a:pt x="241" y="58"/>
                    </a:lnTo>
                    <a:lnTo>
                      <a:pt x="246" y="57"/>
                    </a:lnTo>
                    <a:lnTo>
                      <a:pt x="252" y="55"/>
                    </a:lnTo>
                    <a:lnTo>
                      <a:pt x="264" y="55"/>
                    </a:lnTo>
                    <a:lnTo>
                      <a:pt x="270" y="59"/>
                    </a:lnTo>
                    <a:lnTo>
                      <a:pt x="273" y="65"/>
                    </a:lnTo>
                    <a:lnTo>
                      <a:pt x="275" y="69"/>
                    </a:lnTo>
                    <a:lnTo>
                      <a:pt x="276" y="74"/>
                    </a:lnTo>
                    <a:lnTo>
                      <a:pt x="276" y="147"/>
                    </a:lnTo>
                    <a:lnTo>
                      <a:pt x="294" y="147"/>
                    </a:lnTo>
                    <a:lnTo>
                      <a:pt x="294" y="69"/>
                    </a:lnTo>
                    <a:lnTo>
                      <a:pt x="293" y="61"/>
                    </a:lnTo>
                    <a:lnTo>
                      <a:pt x="290" y="55"/>
                    </a:lnTo>
                    <a:lnTo>
                      <a:pt x="284" y="45"/>
                    </a:lnTo>
                    <a:lnTo>
                      <a:pt x="274" y="40"/>
                    </a:lnTo>
                    <a:lnTo>
                      <a:pt x="253" y="40"/>
                    </a:lnTo>
                    <a:lnTo>
                      <a:pt x="247" y="41"/>
                    </a:lnTo>
                    <a:lnTo>
                      <a:pt x="241" y="44"/>
                    </a:lnTo>
                    <a:lnTo>
                      <a:pt x="236" y="46"/>
                    </a:lnTo>
                    <a:lnTo>
                      <a:pt x="230" y="51"/>
                    </a:lnTo>
                    <a:lnTo>
                      <a:pt x="225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90"/>
              <p:cNvSpPr>
                <a:spLocks/>
              </p:cNvSpPr>
              <p:nvPr/>
            </p:nvSpPr>
            <p:spPr bwMode="auto">
              <a:xfrm>
                <a:off x="3291" y="2091"/>
                <a:ext cx="17" cy="10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91"/>
              <p:cNvSpPr>
                <a:spLocks/>
              </p:cNvSpPr>
              <p:nvPr/>
            </p:nvSpPr>
            <p:spPr bwMode="auto">
              <a:xfrm>
                <a:off x="3291" y="2052"/>
                <a:ext cx="17" cy="25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9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486 w 4354"/>
                  <a:gd name="T1" fmla="*/ 42 h 191"/>
                  <a:gd name="T2" fmla="*/ 486 w 4354"/>
                  <a:gd name="T3" fmla="*/ 13 h 191"/>
                  <a:gd name="T4" fmla="*/ 468 w 4354"/>
                  <a:gd name="T5" fmla="*/ 13 h 191"/>
                  <a:gd name="T6" fmla="*/ 468 w 4354"/>
                  <a:gd name="T7" fmla="*/ 42 h 191"/>
                  <a:gd name="T8" fmla="*/ 454 w 4354"/>
                  <a:gd name="T9" fmla="*/ 42 h 191"/>
                  <a:gd name="T10" fmla="*/ 454 w 4354"/>
                  <a:gd name="T11" fmla="*/ 56 h 191"/>
                  <a:gd name="T12" fmla="*/ 468 w 4354"/>
                  <a:gd name="T13" fmla="*/ 56 h 191"/>
                  <a:gd name="T14" fmla="*/ 468 w 4354"/>
                  <a:gd name="T15" fmla="*/ 132 h 191"/>
                  <a:gd name="T16" fmla="*/ 469 w 4354"/>
                  <a:gd name="T17" fmla="*/ 138 h 191"/>
                  <a:gd name="T18" fmla="*/ 472 w 4354"/>
                  <a:gd name="T19" fmla="*/ 142 h 191"/>
                  <a:gd name="T20" fmla="*/ 475 w 4354"/>
                  <a:gd name="T21" fmla="*/ 146 h 191"/>
                  <a:gd name="T22" fmla="*/ 481 w 4354"/>
                  <a:gd name="T23" fmla="*/ 148 h 191"/>
                  <a:gd name="T24" fmla="*/ 494 w 4354"/>
                  <a:gd name="T25" fmla="*/ 148 h 191"/>
                  <a:gd name="T26" fmla="*/ 498 w 4354"/>
                  <a:gd name="T27" fmla="*/ 148 h 191"/>
                  <a:gd name="T28" fmla="*/ 502 w 4354"/>
                  <a:gd name="T29" fmla="*/ 147 h 191"/>
                  <a:gd name="T30" fmla="*/ 502 w 4354"/>
                  <a:gd name="T31" fmla="*/ 133 h 191"/>
                  <a:gd name="T32" fmla="*/ 498 w 4354"/>
                  <a:gd name="T33" fmla="*/ 133 h 191"/>
                  <a:gd name="T34" fmla="*/ 493 w 4354"/>
                  <a:gd name="T35" fmla="*/ 133 h 191"/>
                  <a:gd name="T36" fmla="*/ 487 w 4354"/>
                  <a:gd name="T37" fmla="*/ 131 h 191"/>
                  <a:gd name="T38" fmla="*/ 486 w 4354"/>
                  <a:gd name="T39" fmla="*/ 125 h 191"/>
                  <a:gd name="T40" fmla="*/ 486 w 4354"/>
                  <a:gd name="T41" fmla="*/ 56 h 191"/>
                  <a:gd name="T42" fmla="*/ 502 w 4354"/>
                  <a:gd name="T43" fmla="*/ 56 h 191"/>
                  <a:gd name="T44" fmla="*/ 502 w 4354"/>
                  <a:gd name="T45" fmla="*/ 42 h 191"/>
                  <a:gd name="T46" fmla="*/ 486 w 4354"/>
                  <a:gd name="T47" fmla="*/ 42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486" y="42"/>
                    </a:moveTo>
                    <a:lnTo>
                      <a:pt x="486" y="13"/>
                    </a:lnTo>
                    <a:lnTo>
                      <a:pt x="468" y="13"/>
                    </a:lnTo>
                    <a:lnTo>
                      <a:pt x="468" y="42"/>
                    </a:lnTo>
                    <a:lnTo>
                      <a:pt x="454" y="42"/>
                    </a:lnTo>
                    <a:lnTo>
                      <a:pt x="454" y="56"/>
                    </a:lnTo>
                    <a:lnTo>
                      <a:pt x="468" y="56"/>
                    </a:lnTo>
                    <a:lnTo>
                      <a:pt x="468" y="132"/>
                    </a:lnTo>
                    <a:lnTo>
                      <a:pt x="469" y="138"/>
                    </a:lnTo>
                    <a:lnTo>
                      <a:pt x="472" y="142"/>
                    </a:lnTo>
                    <a:lnTo>
                      <a:pt x="475" y="146"/>
                    </a:lnTo>
                    <a:lnTo>
                      <a:pt x="481" y="148"/>
                    </a:lnTo>
                    <a:lnTo>
                      <a:pt x="494" y="148"/>
                    </a:lnTo>
                    <a:lnTo>
                      <a:pt x="498" y="148"/>
                    </a:lnTo>
                    <a:lnTo>
                      <a:pt x="502" y="147"/>
                    </a:lnTo>
                    <a:lnTo>
                      <a:pt x="502" y="133"/>
                    </a:lnTo>
                    <a:lnTo>
                      <a:pt x="498" y="133"/>
                    </a:lnTo>
                    <a:lnTo>
                      <a:pt x="493" y="133"/>
                    </a:lnTo>
                    <a:lnTo>
                      <a:pt x="487" y="131"/>
                    </a:lnTo>
                    <a:lnTo>
                      <a:pt x="486" y="125"/>
                    </a:lnTo>
                    <a:lnTo>
                      <a:pt x="486" y="56"/>
                    </a:lnTo>
                    <a:lnTo>
                      <a:pt x="502" y="56"/>
                    </a:lnTo>
                    <a:lnTo>
                      <a:pt x="502" y="42"/>
                    </a:lnTo>
                    <a:lnTo>
                      <a:pt x="486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Freeform 93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379 w 4354"/>
                  <a:gd name="T1" fmla="*/ 127 h 191"/>
                  <a:gd name="T2" fmla="*/ 375 w 4354"/>
                  <a:gd name="T3" fmla="*/ 120 h 191"/>
                  <a:gd name="T4" fmla="*/ 358 w 4354"/>
                  <a:gd name="T5" fmla="*/ 114 h 191"/>
                  <a:gd name="T6" fmla="*/ 362 w 4354"/>
                  <a:gd name="T7" fmla="*/ 133 h 191"/>
                  <a:gd name="T8" fmla="*/ 375 w 4354"/>
                  <a:gd name="T9" fmla="*/ 147 h 191"/>
                  <a:gd name="T10" fmla="*/ 417 w 4354"/>
                  <a:gd name="T11" fmla="*/ 151 h 191"/>
                  <a:gd name="T12" fmla="*/ 435 w 4354"/>
                  <a:gd name="T13" fmla="*/ 140 h 191"/>
                  <a:gd name="T14" fmla="*/ 445 w 4354"/>
                  <a:gd name="T15" fmla="*/ 126 h 191"/>
                  <a:gd name="T16" fmla="*/ 442 w 4354"/>
                  <a:gd name="T17" fmla="*/ 100 h 191"/>
                  <a:gd name="T18" fmla="*/ 431 w 4354"/>
                  <a:gd name="T19" fmla="*/ 92 h 191"/>
                  <a:gd name="T20" fmla="*/ 409 w 4354"/>
                  <a:gd name="T21" fmla="*/ 86 h 191"/>
                  <a:gd name="T22" fmla="*/ 392 w 4354"/>
                  <a:gd name="T23" fmla="*/ 82 h 191"/>
                  <a:gd name="T24" fmla="*/ 381 w 4354"/>
                  <a:gd name="T25" fmla="*/ 76 h 191"/>
                  <a:gd name="T26" fmla="*/ 379 w 4354"/>
                  <a:gd name="T27" fmla="*/ 64 h 191"/>
                  <a:gd name="T28" fmla="*/ 387 w 4354"/>
                  <a:gd name="T29" fmla="*/ 56 h 191"/>
                  <a:gd name="T30" fmla="*/ 410 w 4354"/>
                  <a:gd name="T31" fmla="*/ 54 h 191"/>
                  <a:gd name="T32" fmla="*/ 421 w 4354"/>
                  <a:gd name="T33" fmla="*/ 61 h 191"/>
                  <a:gd name="T34" fmla="*/ 425 w 4354"/>
                  <a:gd name="T35" fmla="*/ 72 h 191"/>
                  <a:gd name="T36" fmla="*/ 442 w 4354"/>
                  <a:gd name="T37" fmla="*/ 65 h 191"/>
                  <a:gd name="T38" fmla="*/ 435 w 4354"/>
                  <a:gd name="T39" fmla="*/ 53 h 191"/>
                  <a:gd name="T40" fmla="*/ 417 w 4354"/>
                  <a:gd name="T41" fmla="*/ 39 h 191"/>
                  <a:gd name="T42" fmla="*/ 379 w 4354"/>
                  <a:gd name="T43" fmla="*/ 42 h 191"/>
                  <a:gd name="T44" fmla="*/ 364 w 4354"/>
                  <a:gd name="T45" fmla="*/ 55 h 191"/>
                  <a:gd name="T46" fmla="*/ 361 w 4354"/>
                  <a:gd name="T47" fmla="*/ 81 h 191"/>
                  <a:gd name="T48" fmla="*/ 372 w 4354"/>
                  <a:gd name="T49" fmla="*/ 92 h 191"/>
                  <a:gd name="T50" fmla="*/ 383 w 4354"/>
                  <a:gd name="T51" fmla="*/ 97 h 191"/>
                  <a:gd name="T52" fmla="*/ 407 w 4354"/>
                  <a:gd name="T53" fmla="*/ 103 h 191"/>
                  <a:gd name="T54" fmla="*/ 419 w 4354"/>
                  <a:gd name="T55" fmla="*/ 107 h 191"/>
                  <a:gd name="T56" fmla="*/ 426 w 4354"/>
                  <a:gd name="T57" fmla="*/ 110 h 191"/>
                  <a:gd name="T58" fmla="*/ 428 w 4354"/>
                  <a:gd name="T59" fmla="*/ 124 h 191"/>
                  <a:gd name="T60" fmla="*/ 420 w 4354"/>
                  <a:gd name="T61" fmla="*/ 132 h 191"/>
                  <a:gd name="T62" fmla="*/ 409 w 4354"/>
                  <a:gd name="T63" fmla="*/ 136 h 191"/>
                  <a:gd name="T64" fmla="*/ 384 w 4354"/>
                  <a:gd name="T65" fmla="*/ 133 h 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354" h="191">
                    <a:moveTo>
                      <a:pt x="384" y="133"/>
                    </a:moveTo>
                    <a:lnTo>
                      <a:pt x="379" y="127"/>
                    </a:lnTo>
                    <a:lnTo>
                      <a:pt x="377" y="124"/>
                    </a:lnTo>
                    <a:lnTo>
                      <a:pt x="375" y="120"/>
                    </a:lnTo>
                    <a:lnTo>
                      <a:pt x="375" y="114"/>
                    </a:lnTo>
                    <a:lnTo>
                      <a:pt x="358" y="114"/>
                    </a:lnTo>
                    <a:lnTo>
                      <a:pt x="358" y="124"/>
                    </a:lnTo>
                    <a:lnTo>
                      <a:pt x="362" y="133"/>
                    </a:lnTo>
                    <a:lnTo>
                      <a:pt x="368" y="140"/>
                    </a:lnTo>
                    <a:lnTo>
                      <a:pt x="375" y="147"/>
                    </a:lnTo>
                    <a:lnTo>
                      <a:pt x="386" y="151"/>
                    </a:lnTo>
                    <a:lnTo>
                      <a:pt x="417" y="151"/>
                    </a:lnTo>
                    <a:lnTo>
                      <a:pt x="427" y="147"/>
                    </a:lnTo>
                    <a:lnTo>
                      <a:pt x="435" y="140"/>
                    </a:lnTo>
                    <a:lnTo>
                      <a:pt x="442" y="134"/>
                    </a:lnTo>
                    <a:lnTo>
                      <a:pt x="445" y="126"/>
                    </a:lnTo>
                    <a:lnTo>
                      <a:pt x="445" y="107"/>
                    </a:lnTo>
                    <a:lnTo>
                      <a:pt x="442" y="100"/>
                    </a:lnTo>
                    <a:lnTo>
                      <a:pt x="435" y="95"/>
                    </a:lnTo>
                    <a:lnTo>
                      <a:pt x="431" y="92"/>
                    </a:lnTo>
                    <a:lnTo>
                      <a:pt x="422" y="89"/>
                    </a:lnTo>
                    <a:lnTo>
                      <a:pt x="409" y="86"/>
                    </a:lnTo>
                    <a:lnTo>
                      <a:pt x="397" y="83"/>
                    </a:lnTo>
                    <a:lnTo>
                      <a:pt x="392" y="82"/>
                    </a:lnTo>
                    <a:lnTo>
                      <a:pt x="386" y="79"/>
                    </a:lnTo>
                    <a:lnTo>
                      <a:pt x="381" y="76"/>
                    </a:lnTo>
                    <a:lnTo>
                      <a:pt x="379" y="73"/>
                    </a:lnTo>
                    <a:lnTo>
                      <a:pt x="379" y="64"/>
                    </a:lnTo>
                    <a:lnTo>
                      <a:pt x="384" y="58"/>
                    </a:lnTo>
                    <a:lnTo>
                      <a:pt x="387" y="56"/>
                    </a:lnTo>
                    <a:lnTo>
                      <a:pt x="393" y="54"/>
                    </a:lnTo>
                    <a:lnTo>
                      <a:pt x="410" y="54"/>
                    </a:lnTo>
                    <a:lnTo>
                      <a:pt x="417" y="57"/>
                    </a:lnTo>
                    <a:lnTo>
                      <a:pt x="421" y="61"/>
                    </a:lnTo>
                    <a:lnTo>
                      <a:pt x="425" y="68"/>
                    </a:lnTo>
                    <a:lnTo>
                      <a:pt x="425" y="72"/>
                    </a:lnTo>
                    <a:lnTo>
                      <a:pt x="442" y="72"/>
                    </a:lnTo>
                    <a:lnTo>
                      <a:pt x="442" y="65"/>
                    </a:lnTo>
                    <a:lnTo>
                      <a:pt x="440" y="59"/>
                    </a:lnTo>
                    <a:lnTo>
                      <a:pt x="435" y="53"/>
                    </a:lnTo>
                    <a:lnTo>
                      <a:pt x="428" y="44"/>
                    </a:lnTo>
                    <a:lnTo>
                      <a:pt x="417" y="39"/>
                    </a:lnTo>
                    <a:lnTo>
                      <a:pt x="389" y="39"/>
                    </a:lnTo>
                    <a:lnTo>
                      <a:pt x="379" y="42"/>
                    </a:lnTo>
                    <a:lnTo>
                      <a:pt x="372" y="48"/>
                    </a:lnTo>
                    <a:lnTo>
                      <a:pt x="364" y="55"/>
                    </a:lnTo>
                    <a:lnTo>
                      <a:pt x="361" y="63"/>
                    </a:lnTo>
                    <a:lnTo>
                      <a:pt x="361" y="81"/>
                    </a:lnTo>
                    <a:lnTo>
                      <a:pt x="365" y="87"/>
                    </a:lnTo>
                    <a:lnTo>
                      <a:pt x="372" y="92"/>
                    </a:lnTo>
                    <a:lnTo>
                      <a:pt x="377" y="95"/>
                    </a:lnTo>
                    <a:lnTo>
                      <a:pt x="383" y="97"/>
                    </a:lnTo>
                    <a:lnTo>
                      <a:pt x="392" y="100"/>
                    </a:lnTo>
                    <a:lnTo>
                      <a:pt x="407" y="103"/>
                    </a:lnTo>
                    <a:lnTo>
                      <a:pt x="414" y="105"/>
                    </a:lnTo>
                    <a:lnTo>
                      <a:pt x="419" y="107"/>
                    </a:lnTo>
                    <a:lnTo>
                      <a:pt x="422" y="108"/>
                    </a:lnTo>
                    <a:lnTo>
                      <a:pt x="426" y="110"/>
                    </a:lnTo>
                    <a:lnTo>
                      <a:pt x="428" y="114"/>
                    </a:lnTo>
                    <a:lnTo>
                      <a:pt x="428" y="124"/>
                    </a:lnTo>
                    <a:lnTo>
                      <a:pt x="425" y="129"/>
                    </a:lnTo>
                    <a:lnTo>
                      <a:pt x="420" y="132"/>
                    </a:lnTo>
                    <a:lnTo>
                      <a:pt x="415" y="134"/>
                    </a:lnTo>
                    <a:lnTo>
                      <a:pt x="409" y="136"/>
                    </a:lnTo>
                    <a:lnTo>
                      <a:pt x="392" y="136"/>
                    </a:lnTo>
                    <a:lnTo>
                      <a:pt x="384" y="13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Freeform 9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537 w 4354"/>
                  <a:gd name="T1" fmla="*/ 45 h 191"/>
                  <a:gd name="T2" fmla="*/ 528 w 4354"/>
                  <a:gd name="T3" fmla="*/ 55 h 191"/>
                  <a:gd name="T4" fmla="*/ 534 w 4354"/>
                  <a:gd name="T5" fmla="*/ 77 h 191"/>
                  <a:gd name="T6" fmla="*/ 536 w 4354"/>
                  <a:gd name="T7" fmla="*/ 70 h 191"/>
                  <a:gd name="T8" fmla="*/ 542 w 4354"/>
                  <a:gd name="T9" fmla="*/ 64 h 191"/>
                  <a:gd name="T10" fmla="*/ 548 w 4354"/>
                  <a:gd name="T11" fmla="*/ 40 h 191"/>
                  <a:gd name="T12" fmla="*/ 537 w 4354"/>
                  <a:gd name="T13" fmla="*/ 45 h 1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54" h="191">
                    <a:moveTo>
                      <a:pt x="537" y="45"/>
                    </a:moveTo>
                    <a:lnTo>
                      <a:pt x="528" y="55"/>
                    </a:lnTo>
                    <a:lnTo>
                      <a:pt x="534" y="77"/>
                    </a:lnTo>
                    <a:lnTo>
                      <a:pt x="536" y="70"/>
                    </a:lnTo>
                    <a:lnTo>
                      <a:pt x="542" y="64"/>
                    </a:lnTo>
                    <a:lnTo>
                      <a:pt x="548" y="40"/>
                    </a:lnTo>
                    <a:lnTo>
                      <a:pt x="537" y="4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Freeform 9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566 w 4354"/>
                  <a:gd name="T1" fmla="*/ 150 h 191"/>
                  <a:gd name="T2" fmla="*/ 570 w 4354"/>
                  <a:gd name="T3" fmla="*/ 150 h 191"/>
                  <a:gd name="T4" fmla="*/ 575 w 4354"/>
                  <a:gd name="T5" fmla="*/ 149 h 191"/>
                  <a:gd name="T6" fmla="*/ 582 w 4354"/>
                  <a:gd name="T7" fmla="*/ 147 h 191"/>
                  <a:gd name="T8" fmla="*/ 589 w 4354"/>
                  <a:gd name="T9" fmla="*/ 143 h 191"/>
                  <a:gd name="T10" fmla="*/ 594 w 4354"/>
                  <a:gd name="T11" fmla="*/ 138 h 191"/>
                  <a:gd name="T12" fmla="*/ 600 w 4354"/>
                  <a:gd name="T13" fmla="*/ 131 h 191"/>
                  <a:gd name="T14" fmla="*/ 603 w 4354"/>
                  <a:gd name="T15" fmla="*/ 127 h 191"/>
                  <a:gd name="T16" fmla="*/ 605 w 4354"/>
                  <a:gd name="T17" fmla="*/ 122 h 191"/>
                  <a:gd name="T18" fmla="*/ 607 w 4354"/>
                  <a:gd name="T19" fmla="*/ 118 h 191"/>
                  <a:gd name="T20" fmla="*/ 607 w 4354"/>
                  <a:gd name="T21" fmla="*/ 114 h 191"/>
                  <a:gd name="T22" fmla="*/ 590 w 4354"/>
                  <a:gd name="T23" fmla="*/ 114 h 191"/>
                  <a:gd name="T24" fmla="*/ 589 w 4354"/>
                  <a:gd name="T25" fmla="*/ 118 h 191"/>
                  <a:gd name="T26" fmla="*/ 587 w 4354"/>
                  <a:gd name="T27" fmla="*/ 123 h 191"/>
                  <a:gd name="T28" fmla="*/ 584 w 4354"/>
                  <a:gd name="T29" fmla="*/ 126 h 191"/>
                  <a:gd name="T30" fmla="*/ 578 w 4354"/>
                  <a:gd name="T31" fmla="*/ 132 h 191"/>
                  <a:gd name="T32" fmla="*/ 571 w 4354"/>
                  <a:gd name="T33" fmla="*/ 135 h 191"/>
                  <a:gd name="T34" fmla="*/ 552 w 4354"/>
                  <a:gd name="T35" fmla="*/ 135 h 191"/>
                  <a:gd name="T36" fmla="*/ 545 w 4354"/>
                  <a:gd name="T37" fmla="*/ 132 h 191"/>
                  <a:gd name="T38" fmla="*/ 540 w 4354"/>
                  <a:gd name="T39" fmla="*/ 126 h 191"/>
                  <a:gd name="T40" fmla="*/ 536 w 4354"/>
                  <a:gd name="T41" fmla="*/ 119 h 191"/>
                  <a:gd name="T42" fmla="*/ 533 w 4354"/>
                  <a:gd name="T43" fmla="*/ 111 h 191"/>
                  <a:gd name="T44" fmla="*/ 533 w 4354"/>
                  <a:gd name="T45" fmla="*/ 100 h 191"/>
                  <a:gd name="T46" fmla="*/ 609 w 4354"/>
                  <a:gd name="T47" fmla="*/ 100 h 191"/>
                  <a:gd name="T48" fmla="*/ 609 w 4354"/>
                  <a:gd name="T49" fmla="*/ 89 h 191"/>
                  <a:gd name="T50" fmla="*/ 608 w 4354"/>
                  <a:gd name="T51" fmla="*/ 82 h 191"/>
                  <a:gd name="T52" fmla="*/ 607 w 4354"/>
                  <a:gd name="T53" fmla="*/ 77 h 191"/>
                  <a:gd name="T54" fmla="*/ 606 w 4354"/>
                  <a:gd name="T55" fmla="*/ 70 h 191"/>
                  <a:gd name="T56" fmla="*/ 604 w 4354"/>
                  <a:gd name="T57" fmla="*/ 64 h 191"/>
                  <a:gd name="T58" fmla="*/ 600 w 4354"/>
                  <a:gd name="T59" fmla="*/ 58 h 191"/>
                  <a:gd name="T60" fmla="*/ 597 w 4354"/>
                  <a:gd name="T61" fmla="*/ 53 h 191"/>
                  <a:gd name="T62" fmla="*/ 591 w 4354"/>
                  <a:gd name="T63" fmla="*/ 48 h 191"/>
                  <a:gd name="T64" fmla="*/ 585 w 4354"/>
                  <a:gd name="T65" fmla="*/ 45 h 191"/>
                  <a:gd name="T66" fmla="*/ 578 w 4354"/>
                  <a:gd name="T67" fmla="*/ 41 h 191"/>
                  <a:gd name="T68" fmla="*/ 570 w 4354"/>
                  <a:gd name="T69" fmla="*/ 40 h 191"/>
                  <a:gd name="T70" fmla="*/ 548 w 4354"/>
                  <a:gd name="T71" fmla="*/ 40 h 191"/>
                  <a:gd name="T72" fmla="*/ 542 w 4354"/>
                  <a:gd name="T73" fmla="*/ 64 h 191"/>
                  <a:gd name="T74" fmla="*/ 547 w 4354"/>
                  <a:gd name="T75" fmla="*/ 58 h 191"/>
                  <a:gd name="T76" fmla="*/ 554 w 4354"/>
                  <a:gd name="T77" fmla="*/ 55 h 191"/>
                  <a:gd name="T78" fmla="*/ 573 w 4354"/>
                  <a:gd name="T79" fmla="*/ 55 h 191"/>
                  <a:gd name="T80" fmla="*/ 581 w 4354"/>
                  <a:gd name="T81" fmla="*/ 59 h 191"/>
                  <a:gd name="T82" fmla="*/ 586 w 4354"/>
                  <a:gd name="T83" fmla="*/ 68 h 191"/>
                  <a:gd name="T84" fmla="*/ 588 w 4354"/>
                  <a:gd name="T85" fmla="*/ 72 h 191"/>
                  <a:gd name="T86" fmla="*/ 590 w 4354"/>
                  <a:gd name="T87" fmla="*/ 78 h 191"/>
                  <a:gd name="T88" fmla="*/ 591 w 4354"/>
                  <a:gd name="T89" fmla="*/ 86 h 191"/>
                  <a:gd name="T90" fmla="*/ 533 w 4354"/>
                  <a:gd name="T91" fmla="*/ 86 h 191"/>
                  <a:gd name="T92" fmla="*/ 534 w 4354"/>
                  <a:gd name="T93" fmla="*/ 77 h 191"/>
                  <a:gd name="T94" fmla="*/ 528 w 4354"/>
                  <a:gd name="T95" fmla="*/ 55 h 191"/>
                  <a:gd name="T96" fmla="*/ 518 w 4354"/>
                  <a:gd name="T97" fmla="*/ 72 h 191"/>
                  <a:gd name="T98" fmla="*/ 514 w 4354"/>
                  <a:gd name="T99" fmla="*/ 93 h 191"/>
                  <a:gd name="T100" fmla="*/ 514 w 4354"/>
                  <a:gd name="T101" fmla="*/ 96 h 191"/>
                  <a:gd name="T102" fmla="*/ 517 w 4354"/>
                  <a:gd name="T103" fmla="*/ 118 h 191"/>
                  <a:gd name="T104" fmla="*/ 526 w 4354"/>
                  <a:gd name="T105" fmla="*/ 135 h 191"/>
                  <a:gd name="T106" fmla="*/ 527 w 4354"/>
                  <a:gd name="T107" fmla="*/ 136 h 191"/>
                  <a:gd name="T108" fmla="*/ 536 w 4354"/>
                  <a:gd name="T109" fmla="*/ 146 h 191"/>
                  <a:gd name="T110" fmla="*/ 547 w 4354"/>
                  <a:gd name="T111" fmla="*/ 150 h 191"/>
                  <a:gd name="T112" fmla="*/ 566 w 4354"/>
                  <a:gd name="T113" fmla="*/ 150 h 19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4354" h="191">
                    <a:moveTo>
                      <a:pt x="566" y="150"/>
                    </a:moveTo>
                    <a:lnTo>
                      <a:pt x="570" y="150"/>
                    </a:lnTo>
                    <a:lnTo>
                      <a:pt x="575" y="149"/>
                    </a:lnTo>
                    <a:lnTo>
                      <a:pt x="582" y="147"/>
                    </a:lnTo>
                    <a:lnTo>
                      <a:pt x="589" y="143"/>
                    </a:lnTo>
                    <a:lnTo>
                      <a:pt x="594" y="138"/>
                    </a:lnTo>
                    <a:lnTo>
                      <a:pt x="600" y="131"/>
                    </a:lnTo>
                    <a:lnTo>
                      <a:pt x="603" y="127"/>
                    </a:lnTo>
                    <a:lnTo>
                      <a:pt x="605" y="122"/>
                    </a:lnTo>
                    <a:lnTo>
                      <a:pt x="607" y="118"/>
                    </a:lnTo>
                    <a:lnTo>
                      <a:pt x="607" y="114"/>
                    </a:lnTo>
                    <a:lnTo>
                      <a:pt x="590" y="114"/>
                    </a:lnTo>
                    <a:lnTo>
                      <a:pt x="589" y="118"/>
                    </a:lnTo>
                    <a:lnTo>
                      <a:pt x="587" y="123"/>
                    </a:lnTo>
                    <a:lnTo>
                      <a:pt x="584" y="126"/>
                    </a:lnTo>
                    <a:lnTo>
                      <a:pt x="578" y="132"/>
                    </a:lnTo>
                    <a:lnTo>
                      <a:pt x="571" y="135"/>
                    </a:lnTo>
                    <a:lnTo>
                      <a:pt x="552" y="135"/>
                    </a:lnTo>
                    <a:lnTo>
                      <a:pt x="545" y="132"/>
                    </a:lnTo>
                    <a:lnTo>
                      <a:pt x="540" y="126"/>
                    </a:lnTo>
                    <a:lnTo>
                      <a:pt x="536" y="119"/>
                    </a:lnTo>
                    <a:lnTo>
                      <a:pt x="533" y="111"/>
                    </a:lnTo>
                    <a:lnTo>
                      <a:pt x="533" y="100"/>
                    </a:lnTo>
                    <a:lnTo>
                      <a:pt x="609" y="100"/>
                    </a:lnTo>
                    <a:lnTo>
                      <a:pt x="609" y="89"/>
                    </a:lnTo>
                    <a:lnTo>
                      <a:pt x="608" y="82"/>
                    </a:lnTo>
                    <a:lnTo>
                      <a:pt x="607" y="77"/>
                    </a:lnTo>
                    <a:lnTo>
                      <a:pt x="606" y="70"/>
                    </a:lnTo>
                    <a:lnTo>
                      <a:pt x="604" y="64"/>
                    </a:lnTo>
                    <a:lnTo>
                      <a:pt x="600" y="58"/>
                    </a:lnTo>
                    <a:lnTo>
                      <a:pt x="597" y="53"/>
                    </a:lnTo>
                    <a:lnTo>
                      <a:pt x="591" y="48"/>
                    </a:lnTo>
                    <a:lnTo>
                      <a:pt x="585" y="45"/>
                    </a:lnTo>
                    <a:lnTo>
                      <a:pt x="578" y="41"/>
                    </a:lnTo>
                    <a:lnTo>
                      <a:pt x="570" y="40"/>
                    </a:lnTo>
                    <a:lnTo>
                      <a:pt x="548" y="40"/>
                    </a:lnTo>
                    <a:lnTo>
                      <a:pt x="542" y="64"/>
                    </a:lnTo>
                    <a:lnTo>
                      <a:pt x="547" y="58"/>
                    </a:lnTo>
                    <a:lnTo>
                      <a:pt x="554" y="55"/>
                    </a:lnTo>
                    <a:lnTo>
                      <a:pt x="573" y="55"/>
                    </a:lnTo>
                    <a:lnTo>
                      <a:pt x="581" y="59"/>
                    </a:lnTo>
                    <a:lnTo>
                      <a:pt x="586" y="68"/>
                    </a:lnTo>
                    <a:lnTo>
                      <a:pt x="588" y="72"/>
                    </a:lnTo>
                    <a:lnTo>
                      <a:pt x="590" y="78"/>
                    </a:lnTo>
                    <a:lnTo>
                      <a:pt x="591" y="86"/>
                    </a:lnTo>
                    <a:lnTo>
                      <a:pt x="533" y="86"/>
                    </a:lnTo>
                    <a:lnTo>
                      <a:pt x="534" y="77"/>
                    </a:lnTo>
                    <a:lnTo>
                      <a:pt x="528" y="55"/>
                    </a:lnTo>
                    <a:lnTo>
                      <a:pt x="518" y="72"/>
                    </a:lnTo>
                    <a:lnTo>
                      <a:pt x="514" y="93"/>
                    </a:lnTo>
                    <a:lnTo>
                      <a:pt x="514" y="96"/>
                    </a:lnTo>
                    <a:lnTo>
                      <a:pt x="517" y="118"/>
                    </a:lnTo>
                    <a:lnTo>
                      <a:pt x="526" y="135"/>
                    </a:lnTo>
                    <a:lnTo>
                      <a:pt x="527" y="136"/>
                    </a:lnTo>
                    <a:lnTo>
                      <a:pt x="536" y="146"/>
                    </a:lnTo>
                    <a:lnTo>
                      <a:pt x="547" y="150"/>
                    </a:lnTo>
                    <a:lnTo>
                      <a:pt x="566" y="15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Freeform 9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648 w 4354"/>
                  <a:gd name="T1" fmla="*/ 60 h 191"/>
                  <a:gd name="T2" fmla="*/ 648 w 4354"/>
                  <a:gd name="T3" fmla="*/ 42 h 191"/>
                  <a:gd name="T4" fmla="*/ 632 w 4354"/>
                  <a:gd name="T5" fmla="*/ 42 h 191"/>
                  <a:gd name="T6" fmla="*/ 632 w 4354"/>
                  <a:gd name="T7" fmla="*/ 147 h 191"/>
                  <a:gd name="T8" fmla="*/ 649 w 4354"/>
                  <a:gd name="T9" fmla="*/ 147 h 191"/>
                  <a:gd name="T10" fmla="*/ 649 w 4354"/>
                  <a:gd name="T11" fmla="*/ 79 h 191"/>
                  <a:gd name="T12" fmla="*/ 652 w 4354"/>
                  <a:gd name="T13" fmla="*/ 72 h 191"/>
                  <a:gd name="T14" fmla="*/ 656 w 4354"/>
                  <a:gd name="T15" fmla="*/ 67 h 191"/>
                  <a:gd name="T16" fmla="*/ 661 w 4354"/>
                  <a:gd name="T17" fmla="*/ 61 h 191"/>
                  <a:gd name="T18" fmla="*/ 668 w 4354"/>
                  <a:gd name="T19" fmla="*/ 58 h 191"/>
                  <a:gd name="T20" fmla="*/ 677 w 4354"/>
                  <a:gd name="T21" fmla="*/ 58 h 191"/>
                  <a:gd name="T22" fmla="*/ 681 w 4354"/>
                  <a:gd name="T23" fmla="*/ 59 h 191"/>
                  <a:gd name="T24" fmla="*/ 683 w 4354"/>
                  <a:gd name="T25" fmla="*/ 59 h 191"/>
                  <a:gd name="T26" fmla="*/ 683 w 4354"/>
                  <a:gd name="T27" fmla="*/ 40 h 191"/>
                  <a:gd name="T28" fmla="*/ 678 w 4354"/>
                  <a:gd name="T29" fmla="*/ 40 h 191"/>
                  <a:gd name="T30" fmla="*/ 670 w 4354"/>
                  <a:gd name="T31" fmla="*/ 40 h 191"/>
                  <a:gd name="T32" fmla="*/ 664 w 4354"/>
                  <a:gd name="T33" fmla="*/ 42 h 191"/>
                  <a:gd name="T34" fmla="*/ 658 w 4354"/>
                  <a:gd name="T35" fmla="*/ 47 h 191"/>
                  <a:gd name="T36" fmla="*/ 653 w 4354"/>
                  <a:gd name="T37" fmla="*/ 52 h 191"/>
                  <a:gd name="T38" fmla="*/ 650 w 4354"/>
                  <a:gd name="T39" fmla="*/ 57 h 191"/>
                  <a:gd name="T40" fmla="*/ 648 w 4354"/>
                  <a:gd name="T41" fmla="*/ 60 h 19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354" h="191">
                    <a:moveTo>
                      <a:pt x="648" y="60"/>
                    </a:moveTo>
                    <a:lnTo>
                      <a:pt x="648" y="42"/>
                    </a:lnTo>
                    <a:lnTo>
                      <a:pt x="632" y="42"/>
                    </a:lnTo>
                    <a:lnTo>
                      <a:pt x="632" y="147"/>
                    </a:lnTo>
                    <a:lnTo>
                      <a:pt x="649" y="147"/>
                    </a:lnTo>
                    <a:lnTo>
                      <a:pt x="649" y="79"/>
                    </a:lnTo>
                    <a:lnTo>
                      <a:pt x="652" y="72"/>
                    </a:lnTo>
                    <a:lnTo>
                      <a:pt x="656" y="67"/>
                    </a:lnTo>
                    <a:lnTo>
                      <a:pt x="661" y="61"/>
                    </a:lnTo>
                    <a:lnTo>
                      <a:pt x="668" y="58"/>
                    </a:lnTo>
                    <a:lnTo>
                      <a:pt x="677" y="58"/>
                    </a:lnTo>
                    <a:lnTo>
                      <a:pt x="681" y="59"/>
                    </a:lnTo>
                    <a:lnTo>
                      <a:pt x="683" y="59"/>
                    </a:lnTo>
                    <a:lnTo>
                      <a:pt x="683" y="40"/>
                    </a:lnTo>
                    <a:lnTo>
                      <a:pt x="678" y="40"/>
                    </a:lnTo>
                    <a:lnTo>
                      <a:pt x="670" y="40"/>
                    </a:lnTo>
                    <a:lnTo>
                      <a:pt x="664" y="42"/>
                    </a:lnTo>
                    <a:lnTo>
                      <a:pt x="658" y="47"/>
                    </a:lnTo>
                    <a:lnTo>
                      <a:pt x="653" y="52"/>
                    </a:lnTo>
                    <a:lnTo>
                      <a:pt x="650" y="57"/>
                    </a:lnTo>
                    <a:lnTo>
                      <a:pt x="648" y="6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Freeform 97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819 w 4354"/>
                  <a:gd name="T1" fmla="*/ 42 h 191"/>
                  <a:gd name="T2" fmla="*/ 819 w 4354"/>
                  <a:gd name="T3" fmla="*/ 13 h 191"/>
                  <a:gd name="T4" fmla="*/ 801 w 4354"/>
                  <a:gd name="T5" fmla="*/ 13 h 191"/>
                  <a:gd name="T6" fmla="*/ 801 w 4354"/>
                  <a:gd name="T7" fmla="*/ 42 h 191"/>
                  <a:gd name="T8" fmla="*/ 787 w 4354"/>
                  <a:gd name="T9" fmla="*/ 42 h 191"/>
                  <a:gd name="T10" fmla="*/ 787 w 4354"/>
                  <a:gd name="T11" fmla="*/ 56 h 191"/>
                  <a:gd name="T12" fmla="*/ 801 w 4354"/>
                  <a:gd name="T13" fmla="*/ 56 h 191"/>
                  <a:gd name="T14" fmla="*/ 801 w 4354"/>
                  <a:gd name="T15" fmla="*/ 132 h 191"/>
                  <a:gd name="T16" fmla="*/ 803 w 4354"/>
                  <a:gd name="T17" fmla="*/ 138 h 191"/>
                  <a:gd name="T18" fmla="*/ 806 w 4354"/>
                  <a:gd name="T19" fmla="*/ 142 h 191"/>
                  <a:gd name="T20" fmla="*/ 809 w 4354"/>
                  <a:gd name="T21" fmla="*/ 146 h 191"/>
                  <a:gd name="T22" fmla="*/ 814 w 4354"/>
                  <a:gd name="T23" fmla="*/ 148 h 191"/>
                  <a:gd name="T24" fmla="*/ 827 w 4354"/>
                  <a:gd name="T25" fmla="*/ 148 h 191"/>
                  <a:gd name="T26" fmla="*/ 832 w 4354"/>
                  <a:gd name="T27" fmla="*/ 148 h 191"/>
                  <a:gd name="T28" fmla="*/ 836 w 4354"/>
                  <a:gd name="T29" fmla="*/ 147 h 191"/>
                  <a:gd name="T30" fmla="*/ 836 w 4354"/>
                  <a:gd name="T31" fmla="*/ 133 h 191"/>
                  <a:gd name="T32" fmla="*/ 831 w 4354"/>
                  <a:gd name="T33" fmla="*/ 133 h 191"/>
                  <a:gd name="T34" fmla="*/ 826 w 4354"/>
                  <a:gd name="T35" fmla="*/ 133 h 191"/>
                  <a:gd name="T36" fmla="*/ 820 w 4354"/>
                  <a:gd name="T37" fmla="*/ 131 h 191"/>
                  <a:gd name="T38" fmla="*/ 819 w 4354"/>
                  <a:gd name="T39" fmla="*/ 125 h 191"/>
                  <a:gd name="T40" fmla="*/ 819 w 4354"/>
                  <a:gd name="T41" fmla="*/ 56 h 191"/>
                  <a:gd name="T42" fmla="*/ 836 w 4354"/>
                  <a:gd name="T43" fmla="*/ 56 h 191"/>
                  <a:gd name="T44" fmla="*/ 836 w 4354"/>
                  <a:gd name="T45" fmla="*/ 42 h 191"/>
                  <a:gd name="T46" fmla="*/ 819 w 4354"/>
                  <a:gd name="T47" fmla="*/ 42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819" y="42"/>
                    </a:moveTo>
                    <a:lnTo>
                      <a:pt x="819" y="13"/>
                    </a:lnTo>
                    <a:lnTo>
                      <a:pt x="801" y="13"/>
                    </a:lnTo>
                    <a:lnTo>
                      <a:pt x="801" y="42"/>
                    </a:lnTo>
                    <a:lnTo>
                      <a:pt x="787" y="42"/>
                    </a:lnTo>
                    <a:lnTo>
                      <a:pt x="787" y="56"/>
                    </a:lnTo>
                    <a:lnTo>
                      <a:pt x="801" y="56"/>
                    </a:lnTo>
                    <a:lnTo>
                      <a:pt x="801" y="132"/>
                    </a:lnTo>
                    <a:lnTo>
                      <a:pt x="803" y="138"/>
                    </a:lnTo>
                    <a:lnTo>
                      <a:pt x="806" y="142"/>
                    </a:lnTo>
                    <a:lnTo>
                      <a:pt x="809" y="146"/>
                    </a:lnTo>
                    <a:lnTo>
                      <a:pt x="814" y="148"/>
                    </a:lnTo>
                    <a:lnTo>
                      <a:pt x="827" y="148"/>
                    </a:lnTo>
                    <a:lnTo>
                      <a:pt x="832" y="148"/>
                    </a:lnTo>
                    <a:lnTo>
                      <a:pt x="836" y="147"/>
                    </a:lnTo>
                    <a:lnTo>
                      <a:pt x="836" y="133"/>
                    </a:lnTo>
                    <a:lnTo>
                      <a:pt x="831" y="133"/>
                    </a:lnTo>
                    <a:lnTo>
                      <a:pt x="826" y="133"/>
                    </a:lnTo>
                    <a:lnTo>
                      <a:pt x="820" y="131"/>
                    </a:lnTo>
                    <a:lnTo>
                      <a:pt x="819" y="125"/>
                    </a:lnTo>
                    <a:lnTo>
                      <a:pt x="819" y="56"/>
                    </a:lnTo>
                    <a:lnTo>
                      <a:pt x="836" y="56"/>
                    </a:lnTo>
                    <a:lnTo>
                      <a:pt x="836" y="42"/>
                    </a:lnTo>
                    <a:lnTo>
                      <a:pt x="819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Freeform 98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713 w 4354"/>
                  <a:gd name="T1" fmla="*/ 127 h 191"/>
                  <a:gd name="T2" fmla="*/ 709 w 4354"/>
                  <a:gd name="T3" fmla="*/ 120 h 191"/>
                  <a:gd name="T4" fmla="*/ 691 w 4354"/>
                  <a:gd name="T5" fmla="*/ 114 h 191"/>
                  <a:gd name="T6" fmla="*/ 695 w 4354"/>
                  <a:gd name="T7" fmla="*/ 133 h 191"/>
                  <a:gd name="T8" fmla="*/ 708 w 4354"/>
                  <a:gd name="T9" fmla="*/ 147 h 191"/>
                  <a:gd name="T10" fmla="*/ 750 w 4354"/>
                  <a:gd name="T11" fmla="*/ 151 h 191"/>
                  <a:gd name="T12" fmla="*/ 768 w 4354"/>
                  <a:gd name="T13" fmla="*/ 140 h 191"/>
                  <a:gd name="T14" fmla="*/ 779 w 4354"/>
                  <a:gd name="T15" fmla="*/ 126 h 191"/>
                  <a:gd name="T16" fmla="*/ 775 w 4354"/>
                  <a:gd name="T17" fmla="*/ 100 h 191"/>
                  <a:gd name="T18" fmla="*/ 764 w 4354"/>
                  <a:gd name="T19" fmla="*/ 92 h 191"/>
                  <a:gd name="T20" fmla="*/ 743 w 4354"/>
                  <a:gd name="T21" fmla="*/ 86 h 191"/>
                  <a:gd name="T22" fmla="*/ 726 w 4354"/>
                  <a:gd name="T23" fmla="*/ 82 h 191"/>
                  <a:gd name="T24" fmla="*/ 714 w 4354"/>
                  <a:gd name="T25" fmla="*/ 76 h 191"/>
                  <a:gd name="T26" fmla="*/ 712 w 4354"/>
                  <a:gd name="T27" fmla="*/ 64 h 191"/>
                  <a:gd name="T28" fmla="*/ 721 w 4354"/>
                  <a:gd name="T29" fmla="*/ 56 h 191"/>
                  <a:gd name="T30" fmla="*/ 743 w 4354"/>
                  <a:gd name="T31" fmla="*/ 54 h 191"/>
                  <a:gd name="T32" fmla="*/ 754 w 4354"/>
                  <a:gd name="T33" fmla="*/ 61 h 191"/>
                  <a:gd name="T34" fmla="*/ 759 w 4354"/>
                  <a:gd name="T35" fmla="*/ 72 h 191"/>
                  <a:gd name="T36" fmla="*/ 775 w 4354"/>
                  <a:gd name="T37" fmla="*/ 65 h 191"/>
                  <a:gd name="T38" fmla="*/ 769 w 4354"/>
                  <a:gd name="T39" fmla="*/ 53 h 191"/>
                  <a:gd name="T40" fmla="*/ 750 w 4354"/>
                  <a:gd name="T41" fmla="*/ 39 h 191"/>
                  <a:gd name="T42" fmla="*/ 712 w 4354"/>
                  <a:gd name="T43" fmla="*/ 42 h 191"/>
                  <a:gd name="T44" fmla="*/ 698 w 4354"/>
                  <a:gd name="T45" fmla="*/ 55 h 191"/>
                  <a:gd name="T46" fmla="*/ 694 w 4354"/>
                  <a:gd name="T47" fmla="*/ 81 h 191"/>
                  <a:gd name="T48" fmla="*/ 706 w 4354"/>
                  <a:gd name="T49" fmla="*/ 92 h 191"/>
                  <a:gd name="T50" fmla="*/ 717 w 4354"/>
                  <a:gd name="T51" fmla="*/ 97 h 191"/>
                  <a:gd name="T52" fmla="*/ 740 w 4354"/>
                  <a:gd name="T53" fmla="*/ 103 h 191"/>
                  <a:gd name="T54" fmla="*/ 753 w 4354"/>
                  <a:gd name="T55" fmla="*/ 107 h 191"/>
                  <a:gd name="T56" fmla="*/ 759 w 4354"/>
                  <a:gd name="T57" fmla="*/ 110 h 191"/>
                  <a:gd name="T58" fmla="*/ 761 w 4354"/>
                  <a:gd name="T59" fmla="*/ 124 h 191"/>
                  <a:gd name="T60" fmla="*/ 754 w 4354"/>
                  <a:gd name="T61" fmla="*/ 132 h 191"/>
                  <a:gd name="T62" fmla="*/ 743 w 4354"/>
                  <a:gd name="T63" fmla="*/ 136 h 191"/>
                  <a:gd name="T64" fmla="*/ 717 w 4354"/>
                  <a:gd name="T65" fmla="*/ 133 h 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354" h="191">
                    <a:moveTo>
                      <a:pt x="717" y="133"/>
                    </a:moveTo>
                    <a:lnTo>
                      <a:pt x="713" y="127"/>
                    </a:lnTo>
                    <a:lnTo>
                      <a:pt x="710" y="124"/>
                    </a:lnTo>
                    <a:lnTo>
                      <a:pt x="709" y="120"/>
                    </a:lnTo>
                    <a:lnTo>
                      <a:pt x="708" y="114"/>
                    </a:lnTo>
                    <a:lnTo>
                      <a:pt x="691" y="114"/>
                    </a:lnTo>
                    <a:lnTo>
                      <a:pt x="692" y="124"/>
                    </a:lnTo>
                    <a:lnTo>
                      <a:pt x="695" y="133"/>
                    </a:lnTo>
                    <a:lnTo>
                      <a:pt x="702" y="140"/>
                    </a:lnTo>
                    <a:lnTo>
                      <a:pt x="708" y="147"/>
                    </a:lnTo>
                    <a:lnTo>
                      <a:pt x="720" y="151"/>
                    </a:lnTo>
                    <a:lnTo>
                      <a:pt x="750" y="151"/>
                    </a:lnTo>
                    <a:lnTo>
                      <a:pt x="761" y="147"/>
                    </a:lnTo>
                    <a:lnTo>
                      <a:pt x="768" y="140"/>
                    </a:lnTo>
                    <a:lnTo>
                      <a:pt x="775" y="134"/>
                    </a:lnTo>
                    <a:lnTo>
                      <a:pt x="779" y="126"/>
                    </a:lnTo>
                    <a:lnTo>
                      <a:pt x="779" y="107"/>
                    </a:lnTo>
                    <a:lnTo>
                      <a:pt x="775" y="100"/>
                    </a:lnTo>
                    <a:lnTo>
                      <a:pt x="768" y="95"/>
                    </a:lnTo>
                    <a:lnTo>
                      <a:pt x="764" y="92"/>
                    </a:lnTo>
                    <a:lnTo>
                      <a:pt x="755" y="89"/>
                    </a:lnTo>
                    <a:lnTo>
                      <a:pt x="743" y="86"/>
                    </a:lnTo>
                    <a:lnTo>
                      <a:pt x="731" y="83"/>
                    </a:lnTo>
                    <a:lnTo>
                      <a:pt x="726" y="82"/>
                    </a:lnTo>
                    <a:lnTo>
                      <a:pt x="719" y="79"/>
                    </a:lnTo>
                    <a:lnTo>
                      <a:pt x="714" y="76"/>
                    </a:lnTo>
                    <a:lnTo>
                      <a:pt x="712" y="73"/>
                    </a:lnTo>
                    <a:lnTo>
                      <a:pt x="712" y="64"/>
                    </a:lnTo>
                    <a:lnTo>
                      <a:pt x="717" y="58"/>
                    </a:lnTo>
                    <a:lnTo>
                      <a:pt x="721" y="56"/>
                    </a:lnTo>
                    <a:lnTo>
                      <a:pt x="726" y="54"/>
                    </a:lnTo>
                    <a:lnTo>
                      <a:pt x="743" y="54"/>
                    </a:lnTo>
                    <a:lnTo>
                      <a:pt x="750" y="57"/>
                    </a:lnTo>
                    <a:lnTo>
                      <a:pt x="754" y="61"/>
                    </a:lnTo>
                    <a:lnTo>
                      <a:pt x="758" y="68"/>
                    </a:lnTo>
                    <a:lnTo>
                      <a:pt x="759" y="72"/>
                    </a:lnTo>
                    <a:lnTo>
                      <a:pt x="775" y="72"/>
                    </a:lnTo>
                    <a:lnTo>
                      <a:pt x="775" y="65"/>
                    </a:lnTo>
                    <a:lnTo>
                      <a:pt x="773" y="59"/>
                    </a:lnTo>
                    <a:lnTo>
                      <a:pt x="769" y="53"/>
                    </a:lnTo>
                    <a:lnTo>
                      <a:pt x="762" y="44"/>
                    </a:lnTo>
                    <a:lnTo>
                      <a:pt x="750" y="39"/>
                    </a:lnTo>
                    <a:lnTo>
                      <a:pt x="722" y="39"/>
                    </a:lnTo>
                    <a:lnTo>
                      <a:pt x="712" y="42"/>
                    </a:lnTo>
                    <a:lnTo>
                      <a:pt x="705" y="48"/>
                    </a:lnTo>
                    <a:lnTo>
                      <a:pt x="698" y="55"/>
                    </a:lnTo>
                    <a:lnTo>
                      <a:pt x="694" y="63"/>
                    </a:lnTo>
                    <a:lnTo>
                      <a:pt x="694" y="81"/>
                    </a:lnTo>
                    <a:lnTo>
                      <a:pt x="698" y="87"/>
                    </a:lnTo>
                    <a:lnTo>
                      <a:pt x="706" y="92"/>
                    </a:lnTo>
                    <a:lnTo>
                      <a:pt x="710" y="95"/>
                    </a:lnTo>
                    <a:lnTo>
                      <a:pt x="717" y="97"/>
                    </a:lnTo>
                    <a:lnTo>
                      <a:pt x="726" y="100"/>
                    </a:lnTo>
                    <a:lnTo>
                      <a:pt x="740" y="103"/>
                    </a:lnTo>
                    <a:lnTo>
                      <a:pt x="748" y="105"/>
                    </a:lnTo>
                    <a:lnTo>
                      <a:pt x="753" y="107"/>
                    </a:lnTo>
                    <a:lnTo>
                      <a:pt x="755" y="108"/>
                    </a:lnTo>
                    <a:lnTo>
                      <a:pt x="759" y="110"/>
                    </a:lnTo>
                    <a:lnTo>
                      <a:pt x="761" y="114"/>
                    </a:lnTo>
                    <a:lnTo>
                      <a:pt x="761" y="124"/>
                    </a:lnTo>
                    <a:lnTo>
                      <a:pt x="759" y="129"/>
                    </a:lnTo>
                    <a:lnTo>
                      <a:pt x="754" y="132"/>
                    </a:lnTo>
                    <a:lnTo>
                      <a:pt x="749" y="134"/>
                    </a:lnTo>
                    <a:lnTo>
                      <a:pt x="743" y="136"/>
                    </a:lnTo>
                    <a:lnTo>
                      <a:pt x="725" y="136"/>
                    </a:lnTo>
                    <a:lnTo>
                      <a:pt x="717" y="13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Freeform 99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938 w 4354"/>
                  <a:gd name="T1" fmla="*/ 42 h 191"/>
                  <a:gd name="T2" fmla="*/ 919 w 4354"/>
                  <a:gd name="T3" fmla="*/ 42 h 191"/>
                  <a:gd name="T4" fmla="*/ 890 w 4354"/>
                  <a:gd name="T5" fmla="*/ 127 h 191"/>
                  <a:gd name="T6" fmla="*/ 862 w 4354"/>
                  <a:gd name="T7" fmla="*/ 42 h 191"/>
                  <a:gd name="T8" fmla="*/ 842 w 4354"/>
                  <a:gd name="T9" fmla="*/ 42 h 191"/>
                  <a:gd name="T10" fmla="*/ 880 w 4354"/>
                  <a:gd name="T11" fmla="*/ 147 h 191"/>
                  <a:gd name="T12" fmla="*/ 899 w 4354"/>
                  <a:gd name="T13" fmla="*/ 147 h 191"/>
                  <a:gd name="T14" fmla="*/ 938 w 4354"/>
                  <a:gd name="T15" fmla="*/ 42 h 1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54" h="191">
                    <a:moveTo>
                      <a:pt x="938" y="42"/>
                    </a:moveTo>
                    <a:lnTo>
                      <a:pt x="919" y="42"/>
                    </a:lnTo>
                    <a:lnTo>
                      <a:pt x="890" y="127"/>
                    </a:lnTo>
                    <a:lnTo>
                      <a:pt x="862" y="42"/>
                    </a:lnTo>
                    <a:lnTo>
                      <a:pt x="842" y="42"/>
                    </a:lnTo>
                    <a:lnTo>
                      <a:pt x="880" y="147"/>
                    </a:lnTo>
                    <a:lnTo>
                      <a:pt x="899" y="147"/>
                    </a:lnTo>
                    <a:lnTo>
                      <a:pt x="938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Freeform 100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984 w 4354"/>
                  <a:gd name="T1" fmla="*/ 135 h 191"/>
                  <a:gd name="T2" fmla="*/ 976 w 4354"/>
                  <a:gd name="T3" fmla="*/ 131 h 191"/>
                  <a:gd name="T4" fmla="*/ 979 w 4354"/>
                  <a:gd name="T5" fmla="*/ 150 h 191"/>
                  <a:gd name="T6" fmla="*/ 993 w 4354"/>
                  <a:gd name="T7" fmla="*/ 150 h 191"/>
                  <a:gd name="T8" fmla="*/ 994 w 4354"/>
                  <a:gd name="T9" fmla="*/ 135 h 191"/>
                  <a:gd name="T10" fmla="*/ 984 w 4354"/>
                  <a:gd name="T11" fmla="*/ 135 h 1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54" h="191">
                    <a:moveTo>
                      <a:pt x="984" y="135"/>
                    </a:moveTo>
                    <a:lnTo>
                      <a:pt x="976" y="131"/>
                    </a:lnTo>
                    <a:lnTo>
                      <a:pt x="979" y="150"/>
                    </a:lnTo>
                    <a:lnTo>
                      <a:pt x="993" y="150"/>
                    </a:lnTo>
                    <a:lnTo>
                      <a:pt x="994" y="135"/>
                    </a:lnTo>
                    <a:lnTo>
                      <a:pt x="984" y="13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Freeform 101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140 w 4354"/>
                  <a:gd name="T1" fmla="*/ 1 h 191"/>
                  <a:gd name="T2" fmla="*/ 1132 w 4354"/>
                  <a:gd name="T3" fmla="*/ 4 h 191"/>
                  <a:gd name="T4" fmla="*/ 1128 w 4354"/>
                  <a:gd name="T5" fmla="*/ 10 h 191"/>
                  <a:gd name="T6" fmla="*/ 1126 w 4354"/>
                  <a:gd name="T7" fmla="*/ 13 h 191"/>
                  <a:gd name="T8" fmla="*/ 1125 w 4354"/>
                  <a:gd name="T9" fmla="*/ 19 h 191"/>
                  <a:gd name="T10" fmla="*/ 1125 w 4354"/>
                  <a:gd name="T11" fmla="*/ 26 h 191"/>
                  <a:gd name="T12" fmla="*/ 1125 w 4354"/>
                  <a:gd name="T13" fmla="*/ 42 h 191"/>
                  <a:gd name="T14" fmla="*/ 1110 w 4354"/>
                  <a:gd name="T15" fmla="*/ 42 h 191"/>
                  <a:gd name="T16" fmla="*/ 1110 w 4354"/>
                  <a:gd name="T17" fmla="*/ 56 h 191"/>
                  <a:gd name="T18" fmla="*/ 1125 w 4354"/>
                  <a:gd name="T19" fmla="*/ 56 h 191"/>
                  <a:gd name="T20" fmla="*/ 1125 w 4354"/>
                  <a:gd name="T21" fmla="*/ 147 h 191"/>
                  <a:gd name="T22" fmla="*/ 1142 w 4354"/>
                  <a:gd name="T23" fmla="*/ 147 h 191"/>
                  <a:gd name="T24" fmla="*/ 1142 w 4354"/>
                  <a:gd name="T25" fmla="*/ 56 h 191"/>
                  <a:gd name="T26" fmla="*/ 1159 w 4354"/>
                  <a:gd name="T27" fmla="*/ 56 h 191"/>
                  <a:gd name="T28" fmla="*/ 1159 w 4354"/>
                  <a:gd name="T29" fmla="*/ 42 h 191"/>
                  <a:gd name="T30" fmla="*/ 1142 w 4354"/>
                  <a:gd name="T31" fmla="*/ 42 h 191"/>
                  <a:gd name="T32" fmla="*/ 1142 w 4354"/>
                  <a:gd name="T33" fmla="*/ 31 h 191"/>
                  <a:gd name="T34" fmla="*/ 1142 w 4354"/>
                  <a:gd name="T35" fmla="*/ 24 h 191"/>
                  <a:gd name="T36" fmla="*/ 1145 w 4354"/>
                  <a:gd name="T37" fmla="*/ 19 h 191"/>
                  <a:gd name="T38" fmla="*/ 1148 w 4354"/>
                  <a:gd name="T39" fmla="*/ 17 h 191"/>
                  <a:gd name="T40" fmla="*/ 1159 w 4354"/>
                  <a:gd name="T41" fmla="*/ 17 h 191"/>
                  <a:gd name="T42" fmla="*/ 1159 w 4354"/>
                  <a:gd name="T43" fmla="*/ 1 h 191"/>
                  <a:gd name="T44" fmla="*/ 1154 w 4354"/>
                  <a:gd name="T45" fmla="*/ 1 h 191"/>
                  <a:gd name="T46" fmla="*/ 1140 w 4354"/>
                  <a:gd name="T47" fmla="*/ 1 h 19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354" h="191">
                    <a:moveTo>
                      <a:pt x="1140" y="1"/>
                    </a:moveTo>
                    <a:lnTo>
                      <a:pt x="1132" y="4"/>
                    </a:lnTo>
                    <a:lnTo>
                      <a:pt x="1128" y="10"/>
                    </a:lnTo>
                    <a:lnTo>
                      <a:pt x="1126" y="13"/>
                    </a:lnTo>
                    <a:lnTo>
                      <a:pt x="1125" y="19"/>
                    </a:lnTo>
                    <a:lnTo>
                      <a:pt x="1125" y="26"/>
                    </a:lnTo>
                    <a:lnTo>
                      <a:pt x="1125" y="42"/>
                    </a:lnTo>
                    <a:lnTo>
                      <a:pt x="1110" y="42"/>
                    </a:lnTo>
                    <a:lnTo>
                      <a:pt x="1110" y="56"/>
                    </a:lnTo>
                    <a:lnTo>
                      <a:pt x="1125" y="56"/>
                    </a:lnTo>
                    <a:lnTo>
                      <a:pt x="1125" y="147"/>
                    </a:lnTo>
                    <a:lnTo>
                      <a:pt x="1142" y="147"/>
                    </a:lnTo>
                    <a:lnTo>
                      <a:pt x="1142" y="56"/>
                    </a:lnTo>
                    <a:lnTo>
                      <a:pt x="1159" y="56"/>
                    </a:lnTo>
                    <a:lnTo>
                      <a:pt x="1159" y="42"/>
                    </a:lnTo>
                    <a:lnTo>
                      <a:pt x="1142" y="42"/>
                    </a:lnTo>
                    <a:lnTo>
                      <a:pt x="1142" y="31"/>
                    </a:lnTo>
                    <a:lnTo>
                      <a:pt x="1142" y="24"/>
                    </a:lnTo>
                    <a:lnTo>
                      <a:pt x="1145" y="19"/>
                    </a:lnTo>
                    <a:lnTo>
                      <a:pt x="1148" y="17"/>
                    </a:lnTo>
                    <a:lnTo>
                      <a:pt x="1159" y="17"/>
                    </a:lnTo>
                    <a:lnTo>
                      <a:pt x="1159" y="1"/>
                    </a:lnTo>
                    <a:lnTo>
                      <a:pt x="1154" y="1"/>
                    </a:lnTo>
                    <a:lnTo>
                      <a:pt x="1140" y="1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102"/>
              <p:cNvSpPr>
                <a:spLocks/>
              </p:cNvSpPr>
              <p:nvPr/>
            </p:nvSpPr>
            <p:spPr bwMode="auto">
              <a:xfrm>
                <a:off x="4148" y="2052"/>
                <a:ext cx="17" cy="25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103"/>
              <p:cNvSpPr>
                <a:spLocks/>
              </p:cNvSpPr>
              <p:nvPr/>
            </p:nvSpPr>
            <p:spPr bwMode="auto">
              <a:xfrm>
                <a:off x="4148" y="2091"/>
                <a:ext cx="17" cy="10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Freeform 10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237 w 4354"/>
                  <a:gd name="T1" fmla="*/ 57 h 191"/>
                  <a:gd name="T2" fmla="*/ 1237 w 4354"/>
                  <a:gd name="T3" fmla="*/ 42 h 191"/>
                  <a:gd name="T4" fmla="*/ 1220 w 4354"/>
                  <a:gd name="T5" fmla="*/ 42 h 191"/>
                  <a:gd name="T6" fmla="*/ 1220 w 4354"/>
                  <a:gd name="T7" fmla="*/ 147 h 191"/>
                  <a:gd name="T8" fmla="*/ 1238 w 4354"/>
                  <a:gd name="T9" fmla="*/ 147 h 191"/>
                  <a:gd name="T10" fmla="*/ 1238 w 4354"/>
                  <a:gd name="T11" fmla="*/ 85 h 191"/>
                  <a:gd name="T12" fmla="*/ 1238 w 4354"/>
                  <a:gd name="T13" fmla="*/ 80 h 191"/>
                  <a:gd name="T14" fmla="*/ 1240 w 4354"/>
                  <a:gd name="T15" fmla="*/ 72 h 191"/>
                  <a:gd name="T16" fmla="*/ 1245 w 4354"/>
                  <a:gd name="T17" fmla="*/ 65 h 191"/>
                  <a:gd name="T18" fmla="*/ 1248 w 4354"/>
                  <a:gd name="T19" fmla="*/ 61 h 191"/>
                  <a:gd name="T20" fmla="*/ 1253 w 4354"/>
                  <a:gd name="T21" fmla="*/ 58 h 191"/>
                  <a:gd name="T22" fmla="*/ 1257 w 4354"/>
                  <a:gd name="T23" fmla="*/ 57 h 191"/>
                  <a:gd name="T24" fmla="*/ 1264 w 4354"/>
                  <a:gd name="T25" fmla="*/ 55 h 191"/>
                  <a:gd name="T26" fmla="*/ 1276 w 4354"/>
                  <a:gd name="T27" fmla="*/ 55 h 191"/>
                  <a:gd name="T28" fmla="*/ 1282 w 4354"/>
                  <a:gd name="T29" fmla="*/ 59 h 191"/>
                  <a:gd name="T30" fmla="*/ 1285 w 4354"/>
                  <a:gd name="T31" fmla="*/ 65 h 191"/>
                  <a:gd name="T32" fmla="*/ 1287 w 4354"/>
                  <a:gd name="T33" fmla="*/ 69 h 191"/>
                  <a:gd name="T34" fmla="*/ 1287 w 4354"/>
                  <a:gd name="T35" fmla="*/ 74 h 191"/>
                  <a:gd name="T36" fmla="*/ 1287 w 4354"/>
                  <a:gd name="T37" fmla="*/ 147 h 191"/>
                  <a:gd name="T38" fmla="*/ 1305 w 4354"/>
                  <a:gd name="T39" fmla="*/ 147 h 191"/>
                  <a:gd name="T40" fmla="*/ 1305 w 4354"/>
                  <a:gd name="T41" fmla="*/ 69 h 191"/>
                  <a:gd name="T42" fmla="*/ 1304 w 4354"/>
                  <a:gd name="T43" fmla="*/ 61 h 191"/>
                  <a:gd name="T44" fmla="*/ 1301 w 4354"/>
                  <a:gd name="T45" fmla="*/ 55 h 191"/>
                  <a:gd name="T46" fmla="*/ 1296 w 4354"/>
                  <a:gd name="T47" fmla="*/ 45 h 191"/>
                  <a:gd name="T48" fmla="*/ 1286 w 4354"/>
                  <a:gd name="T49" fmla="*/ 40 h 191"/>
                  <a:gd name="T50" fmla="*/ 1264 w 4354"/>
                  <a:gd name="T51" fmla="*/ 40 h 191"/>
                  <a:gd name="T52" fmla="*/ 1258 w 4354"/>
                  <a:gd name="T53" fmla="*/ 41 h 191"/>
                  <a:gd name="T54" fmla="*/ 1253 w 4354"/>
                  <a:gd name="T55" fmla="*/ 44 h 191"/>
                  <a:gd name="T56" fmla="*/ 1247 w 4354"/>
                  <a:gd name="T57" fmla="*/ 46 h 191"/>
                  <a:gd name="T58" fmla="*/ 1242 w 4354"/>
                  <a:gd name="T59" fmla="*/ 51 h 191"/>
                  <a:gd name="T60" fmla="*/ 1237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1237" y="57"/>
                    </a:moveTo>
                    <a:lnTo>
                      <a:pt x="1237" y="42"/>
                    </a:lnTo>
                    <a:lnTo>
                      <a:pt x="1220" y="42"/>
                    </a:lnTo>
                    <a:lnTo>
                      <a:pt x="1220" y="147"/>
                    </a:lnTo>
                    <a:lnTo>
                      <a:pt x="1238" y="147"/>
                    </a:lnTo>
                    <a:lnTo>
                      <a:pt x="1238" y="85"/>
                    </a:lnTo>
                    <a:lnTo>
                      <a:pt x="1238" y="80"/>
                    </a:lnTo>
                    <a:lnTo>
                      <a:pt x="1240" y="72"/>
                    </a:lnTo>
                    <a:lnTo>
                      <a:pt x="1245" y="65"/>
                    </a:lnTo>
                    <a:lnTo>
                      <a:pt x="1248" y="61"/>
                    </a:lnTo>
                    <a:lnTo>
                      <a:pt x="1253" y="58"/>
                    </a:lnTo>
                    <a:lnTo>
                      <a:pt x="1257" y="57"/>
                    </a:lnTo>
                    <a:lnTo>
                      <a:pt x="1264" y="55"/>
                    </a:lnTo>
                    <a:lnTo>
                      <a:pt x="1276" y="55"/>
                    </a:lnTo>
                    <a:lnTo>
                      <a:pt x="1282" y="59"/>
                    </a:lnTo>
                    <a:lnTo>
                      <a:pt x="1285" y="65"/>
                    </a:lnTo>
                    <a:lnTo>
                      <a:pt x="1287" y="69"/>
                    </a:lnTo>
                    <a:lnTo>
                      <a:pt x="1287" y="74"/>
                    </a:lnTo>
                    <a:lnTo>
                      <a:pt x="1287" y="147"/>
                    </a:lnTo>
                    <a:lnTo>
                      <a:pt x="1305" y="147"/>
                    </a:lnTo>
                    <a:lnTo>
                      <a:pt x="1305" y="69"/>
                    </a:lnTo>
                    <a:lnTo>
                      <a:pt x="1304" y="61"/>
                    </a:lnTo>
                    <a:lnTo>
                      <a:pt x="1301" y="55"/>
                    </a:lnTo>
                    <a:lnTo>
                      <a:pt x="1296" y="45"/>
                    </a:lnTo>
                    <a:lnTo>
                      <a:pt x="1286" y="40"/>
                    </a:lnTo>
                    <a:lnTo>
                      <a:pt x="1264" y="40"/>
                    </a:lnTo>
                    <a:lnTo>
                      <a:pt x="1258" y="41"/>
                    </a:lnTo>
                    <a:lnTo>
                      <a:pt x="1253" y="44"/>
                    </a:lnTo>
                    <a:lnTo>
                      <a:pt x="1247" y="46"/>
                    </a:lnTo>
                    <a:lnTo>
                      <a:pt x="1242" y="51"/>
                    </a:lnTo>
                    <a:lnTo>
                      <a:pt x="1237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Freeform 10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459 w 4354"/>
                  <a:gd name="T1" fmla="*/ 57 h 191"/>
                  <a:gd name="T2" fmla="*/ 1459 w 4354"/>
                  <a:gd name="T3" fmla="*/ 42 h 191"/>
                  <a:gd name="T4" fmla="*/ 1443 w 4354"/>
                  <a:gd name="T5" fmla="*/ 42 h 191"/>
                  <a:gd name="T6" fmla="*/ 1443 w 4354"/>
                  <a:gd name="T7" fmla="*/ 147 h 191"/>
                  <a:gd name="T8" fmla="*/ 1460 w 4354"/>
                  <a:gd name="T9" fmla="*/ 147 h 191"/>
                  <a:gd name="T10" fmla="*/ 1460 w 4354"/>
                  <a:gd name="T11" fmla="*/ 85 h 191"/>
                  <a:gd name="T12" fmla="*/ 1461 w 4354"/>
                  <a:gd name="T13" fmla="*/ 80 h 191"/>
                  <a:gd name="T14" fmla="*/ 1462 w 4354"/>
                  <a:gd name="T15" fmla="*/ 72 h 191"/>
                  <a:gd name="T16" fmla="*/ 1467 w 4354"/>
                  <a:gd name="T17" fmla="*/ 65 h 191"/>
                  <a:gd name="T18" fmla="*/ 1471 w 4354"/>
                  <a:gd name="T19" fmla="*/ 61 h 191"/>
                  <a:gd name="T20" fmla="*/ 1475 w 4354"/>
                  <a:gd name="T21" fmla="*/ 58 h 191"/>
                  <a:gd name="T22" fmla="*/ 1480 w 4354"/>
                  <a:gd name="T23" fmla="*/ 57 h 191"/>
                  <a:gd name="T24" fmla="*/ 1486 w 4354"/>
                  <a:gd name="T25" fmla="*/ 55 h 191"/>
                  <a:gd name="T26" fmla="*/ 1498 w 4354"/>
                  <a:gd name="T27" fmla="*/ 55 h 191"/>
                  <a:gd name="T28" fmla="*/ 1504 w 4354"/>
                  <a:gd name="T29" fmla="*/ 59 h 191"/>
                  <a:gd name="T30" fmla="*/ 1507 w 4354"/>
                  <a:gd name="T31" fmla="*/ 65 h 191"/>
                  <a:gd name="T32" fmla="*/ 1509 w 4354"/>
                  <a:gd name="T33" fmla="*/ 69 h 191"/>
                  <a:gd name="T34" fmla="*/ 1510 w 4354"/>
                  <a:gd name="T35" fmla="*/ 74 h 191"/>
                  <a:gd name="T36" fmla="*/ 1510 w 4354"/>
                  <a:gd name="T37" fmla="*/ 147 h 191"/>
                  <a:gd name="T38" fmla="*/ 1528 w 4354"/>
                  <a:gd name="T39" fmla="*/ 147 h 191"/>
                  <a:gd name="T40" fmla="*/ 1528 w 4354"/>
                  <a:gd name="T41" fmla="*/ 69 h 191"/>
                  <a:gd name="T42" fmla="*/ 1526 w 4354"/>
                  <a:gd name="T43" fmla="*/ 61 h 191"/>
                  <a:gd name="T44" fmla="*/ 1524 w 4354"/>
                  <a:gd name="T45" fmla="*/ 55 h 191"/>
                  <a:gd name="T46" fmla="*/ 1518 w 4354"/>
                  <a:gd name="T47" fmla="*/ 45 h 191"/>
                  <a:gd name="T48" fmla="*/ 1508 w 4354"/>
                  <a:gd name="T49" fmla="*/ 40 h 191"/>
                  <a:gd name="T50" fmla="*/ 1487 w 4354"/>
                  <a:gd name="T51" fmla="*/ 40 h 191"/>
                  <a:gd name="T52" fmla="*/ 1481 w 4354"/>
                  <a:gd name="T53" fmla="*/ 41 h 191"/>
                  <a:gd name="T54" fmla="*/ 1475 w 4354"/>
                  <a:gd name="T55" fmla="*/ 44 h 191"/>
                  <a:gd name="T56" fmla="*/ 1469 w 4354"/>
                  <a:gd name="T57" fmla="*/ 46 h 191"/>
                  <a:gd name="T58" fmla="*/ 1464 w 4354"/>
                  <a:gd name="T59" fmla="*/ 51 h 191"/>
                  <a:gd name="T60" fmla="*/ 1459 w 4354"/>
                  <a:gd name="T61" fmla="*/ 57 h 1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354" h="191">
                    <a:moveTo>
                      <a:pt x="1459" y="57"/>
                    </a:moveTo>
                    <a:lnTo>
                      <a:pt x="1459" y="42"/>
                    </a:lnTo>
                    <a:lnTo>
                      <a:pt x="1443" y="42"/>
                    </a:lnTo>
                    <a:lnTo>
                      <a:pt x="1443" y="147"/>
                    </a:lnTo>
                    <a:lnTo>
                      <a:pt x="1460" y="147"/>
                    </a:lnTo>
                    <a:lnTo>
                      <a:pt x="1460" y="85"/>
                    </a:lnTo>
                    <a:lnTo>
                      <a:pt x="1461" y="80"/>
                    </a:lnTo>
                    <a:lnTo>
                      <a:pt x="1462" y="72"/>
                    </a:lnTo>
                    <a:lnTo>
                      <a:pt x="1467" y="65"/>
                    </a:lnTo>
                    <a:lnTo>
                      <a:pt x="1471" y="61"/>
                    </a:lnTo>
                    <a:lnTo>
                      <a:pt x="1475" y="58"/>
                    </a:lnTo>
                    <a:lnTo>
                      <a:pt x="1480" y="57"/>
                    </a:lnTo>
                    <a:lnTo>
                      <a:pt x="1486" y="55"/>
                    </a:lnTo>
                    <a:lnTo>
                      <a:pt x="1498" y="55"/>
                    </a:lnTo>
                    <a:lnTo>
                      <a:pt x="1504" y="59"/>
                    </a:lnTo>
                    <a:lnTo>
                      <a:pt x="1507" y="65"/>
                    </a:lnTo>
                    <a:lnTo>
                      <a:pt x="1509" y="69"/>
                    </a:lnTo>
                    <a:lnTo>
                      <a:pt x="1510" y="74"/>
                    </a:lnTo>
                    <a:lnTo>
                      <a:pt x="1510" y="147"/>
                    </a:lnTo>
                    <a:lnTo>
                      <a:pt x="1528" y="147"/>
                    </a:lnTo>
                    <a:lnTo>
                      <a:pt x="1528" y="69"/>
                    </a:lnTo>
                    <a:lnTo>
                      <a:pt x="1526" y="61"/>
                    </a:lnTo>
                    <a:lnTo>
                      <a:pt x="1524" y="55"/>
                    </a:lnTo>
                    <a:lnTo>
                      <a:pt x="1518" y="45"/>
                    </a:lnTo>
                    <a:lnTo>
                      <a:pt x="1508" y="40"/>
                    </a:lnTo>
                    <a:lnTo>
                      <a:pt x="1487" y="40"/>
                    </a:lnTo>
                    <a:lnTo>
                      <a:pt x="1481" y="41"/>
                    </a:lnTo>
                    <a:lnTo>
                      <a:pt x="1475" y="44"/>
                    </a:lnTo>
                    <a:lnTo>
                      <a:pt x="1469" y="46"/>
                    </a:lnTo>
                    <a:lnTo>
                      <a:pt x="1464" y="51"/>
                    </a:lnTo>
                    <a:lnTo>
                      <a:pt x="1459" y="5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10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425 w 4354"/>
                  <a:gd name="T1" fmla="*/ 134 h 191"/>
                  <a:gd name="T2" fmla="*/ 1417 w 4354"/>
                  <a:gd name="T3" fmla="*/ 135 h 191"/>
                  <a:gd name="T4" fmla="*/ 1414 w 4354"/>
                  <a:gd name="T5" fmla="*/ 58 h 191"/>
                  <a:gd name="T6" fmla="*/ 1402 w 4354"/>
                  <a:gd name="T7" fmla="*/ 46 h 191"/>
                  <a:gd name="T8" fmla="*/ 1385 w 4354"/>
                  <a:gd name="T9" fmla="*/ 39 h 191"/>
                  <a:gd name="T10" fmla="*/ 1352 w 4354"/>
                  <a:gd name="T11" fmla="*/ 42 h 191"/>
                  <a:gd name="T12" fmla="*/ 1336 w 4354"/>
                  <a:gd name="T13" fmla="*/ 52 h 191"/>
                  <a:gd name="T14" fmla="*/ 1332 w 4354"/>
                  <a:gd name="T15" fmla="*/ 74 h 191"/>
                  <a:gd name="T16" fmla="*/ 1349 w 4354"/>
                  <a:gd name="T17" fmla="*/ 69 h 191"/>
                  <a:gd name="T18" fmla="*/ 1353 w 4354"/>
                  <a:gd name="T19" fmla="*/ 62 h 191"/>
                  <a:gd name="T20" fmla="*/ 1363 w 4354"/>
                  <a:gd name="T21" fmla="*/ 54 h 191"/>
                  <a:gd name="T22" fmla="*/ 1386 w 4354"/>
                  <a:gd name="T23" fmla="*/ 56 h 191"/>
                  <a:gd name="T24" fmla="*/ 1395 w 4354"/>
                  <a:gd name="T25" fmla="*/ 61 h 191"/>
                  <a:gd name="T26" fmla="*/ 1397 w 4354"/>
                  <a:gd name="T27" fmla="*/ 71 h 191"/>
                  <a:gd name="T28" fmla="*/ 1394 w 4354"/>
                  <a:gd name="T29" fmla="*/ 81 h 191"/>
                  <a:gd name="T30" fmla="*/ 1387 w 4354"/>
                  <a:gd name="T31" fmla="*/ 83 h 191"/>
                  <a:gd name="T32" fmla="*/ 1350 w 4354"/>
                  <a:gd name="T33" fmla="*/ 88 h 191"/>
                  <a:gd name="T34" fmla="*/ 1336 w 4354"/>
                  <a:gd name="T35" fmla="*/ 97 h 191"/>
                  <a:gd name="T36" fmla="*/ 1326 w 4354"/>
                  <a:gd name="T37" fmla="*/ 109 h 191"/>
                  <a:gd name="T38" fmla="*/ 1330 w 4354"/>
                  <a:gd name="T39" fmla="*/ 135 h 191"/>
                  <a:gd name="T40" fmla="*/ 1342 w 4354"/>
                  <a:gd name="T41" fmla="*/ 147 h 191"/>
                  <a:gd name="T42" fmla="*/ 1345 w 4354"/>
                  <a:gd name="T43" fmla="*/ 112 h 191"/>
                  <a:gd name="T44" fmla="*/ 1353 w 4354"/>
                  <a:gd name="T45" fmla="*/ 104 h 191"/>
                  <a:gd name="T46" fmla="*/ 1361 w 4354"/>
                  <a:gd name="T47" fmla="*/ 101 h 191"/>
                  <a:gd name="T48" fmla="*/ 1378 w 4354"/>
                  <a:gd name="T49" fmla="*/ 99 h 191"/>
                  <a:gd name="T50" fmla="*/ 1391 w 4354"/>
                  <a:gd name="T51" fmla="*/ 96 h 191"/>
                  <a:gd name="T52" fmla="*/ 1396 w 4354"/>
                  <a:gd name="T53" fmla="*/ 118 h 191"/>
                  <a:gd name="T54" fmla="*/ 1382 w 4354"/>
                  <a:gd name="T55" fmla="*/ 131 h 191"/>
                  <a:gd name="T56" fmla="*/ 1370 w 4354"/>
                  <a:gd name="T57" fmla="*/ 135 h 191"/>
                  <a:gd name="T58" fmla="*/ 1359 w 4354"/>
                  <a:gd name="T59" fmla="*/ 150 h 191"/>
                  <a:gd name="T60" fmla="*/ 1375 w 4354"/>
                  <a:gd name="T61" fmla="*/ 148 h 191"/>
                  <a:gd name="T62" fmla="*/ 1388 w 4354"/>
                  <a:gd name="T63" fmla="*/ 141 h 191"/>
                  <a:gd name="T64" fmla="*/ 1397 w 4354"/>
                  <a:gd name="T65" fmla="*/ 133 h 191"/>
                  <a:gd name="T66" fmla="*/ 1400 w 4354"/>
                  <a:gd name="T67" fmla="*/ 142 h 191"/>
                  <a:gd name="T68" fmla="*/ 1407 w 4354"/>
                  <a:gd name="T69" fmla="*/ 149 h 191"/>
                  <a:gd name="T70" fmla="*/ 1423 w 4354"/>
                  <a:gd name="T71" fmla="*/ 148 h 19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354" h="191">
                    <a:moveTo>
                      <a:pt x="1425" y="147"/>
                    </a:moveTo>
                    <a:lnTo>
                      <a:pt x="1425" y="134"/>
                    </a:lnTo>
                    <a:lnTo>
                      <a:pt x="1421" y="135"/>
                    </a:lnTo>
                    <a:lnTo>
                      <a:pt x="1417" y="135"/>
                    </a:lnTo>
                    <a:lnTo>
                      <a:pt x="1414" y="130"/>
                    </a:lnTo>
                    <a:lnTo>
                      <a:pt x="1414" y="58"/>
                    </a:lnTo>
                    <a:lnTo>
                      <a:pt x="1410" y="51"/>
                    </a:lnTo>
                    <a:lnTo>
                      <a:pt x="1402" y="46"/>
                    </a:lnTo>
                    <a:lnTo>
                      <a:pt x="1395" y="42"/>
                    </a:lnTo>
                    <a:lnTo>
                      <a:pt x="1385" y="39"/>
                    </a:lnTo>
                    <a:lnTo>
                      <a:pt x="1362" y="39"/>
                    </a:lnTo>
                    <a:lnTo>
                      <a:pt x="1352" y="42"/>
                    </a:lnTo>
                    <a:lnTo>
                      <a:pt x="1344" y="47"/>
                    </a:lnTo>
                    <a:lnTo>
                      <a:pt x="1336" y="52"/>
                    </a:lnTo>
                    <a:lnTo>
                      <a:pt x="1332" y="61"/>
                    </a:lnTo>
                    <a:lnTo>
                      <a:pt x="1332" y="74"/>
                    </a:lnTo>
                    <a:lnTo>
                      <a:pt x="1348" y="74"/>
                    </a:lnTo>
                    <a:lnTo>
                      <a:pt x="1349" y="69"/>
                    </a:lnTo>
                    <a:lnTo>
                      <a:pt x="1350" y="65"/>
                    </a:lnTo>
                    <a:lnTo>
                      <a:pt x="1353" y="62"/>
                    </a:lnTo>
                    <a:lnTo>
                      <a:pt x="1356" y="57"/>
                    </a:lnTo>
                    <a:lnTo>
                      <a:pt x="1363" y="54"/>
                    </a:lnTo>
                    <a:lnTo>
                      <a:pt x="1380" y="54"/>
                    </a:lnTo>
                    <a:lnTo>
                      <a:pt x="1386" y="56"/>
                    </a:lnTo>
                    <a:lnTo>
                      <a:pt x="1390" y="58"/>
                    </a:lnTo>
                    <a:lnTo>
                      <a:pt x="1395" y="61"/>
                    </a:lnTo>
                    <a:lnTo>
                      <a:pt x="1397" y="65"/>
                    </a:lnTo>
                    <a:lnTo>
                      <a:pt x="1397" y="71"/>
                    </a:lnTo>
                    <a:lnTo>
                      <a:pt x="1396" y="77"/>
                    </a:lnTo>
                    <a:lnTo>
                      <a:pt x="1394" y="81"/>
                    </a:lnTo>
                    <a:lnTo>
                      <a:pt x="1391" y="83"/>
                    </a:lnTo>
                    <a:lnTo>
                      <a:pt x="1387" y="83"/>
                    </a:lnTo>
                    <a:lnTo>
                      <a:pt x="1359" y="87"/>
                    </a:lnTo>
                    <a:lnTo>
                      <a:pt x="1350" y="88"/>
                    </a:lnTo>
                    <a:lnTo>
                      <a:pt x="1342" y="91"/>
                    </a:lnTo>
                    <a:lnTo>
                      <a:pt x="1336" y="97"/>
                    </a:lnTo>
                    <a:lnTo>
                      <a:pt x="1329" y="102"/>
                    </a:lnTo>
                    <a:lnTo>
                      <a:pt x="1326" y="109"/>
                    </a:lnTo>
                    <a:lnTo>
                      <a:pt x="1326" y="128"/>
                    </a:lnTo>
                    <a:lnTo>
                      <a:pt x="1330" y="135"/>
                    </a:lnTo>
                    <a:lnTo>
                      <a:pt x="1336" y="141"/>
                    </a:lnTo>
                    <a:lnTo>
                      <a:pt x="1342" y="147"/>
                    </a:lnTo>
                    <a:lnTo>
                      <a:pt x="1345" y="124"/>
                    </a:lnTo>
                    <a:lnTo>
                      <a:pt x="1345" y="112"/>
                    </a:lnTo>
                    <a:lnTo>
                      <a:pt x="1348" y="107"/>
                    </a:lnTo>
                    <a:lnTo>
                      <a:pt x="1353" y="104"/>
                    </a:lnTo>
                    <a:lnTo>
                      <a:pt x="1356" y="102"/>
                    </a:lnTo>
                    <a:lnTo>
                      <a:pt x="1361" y="101"/>
                    </a:lnTo>
                    <a:lnTo>
                      <a:pt x="1367" y="100"/>
                    </a:lnTo>
                    <a:lnTo>
                      <a:pt x="1378" y="99"/>
                    </a:lnTo>
                    <a:lnTo>
                      <a:pt x="1385" y="98"/>
                    </a:lnTo>
                    <a:lnTo>
                      <a:pt x="1391" y="96"/>
                    </a:lnTo>
                    <a:lnTo>
                      <a:pt x="1396" y="93"/>
                    </a:lnTo>
                    <a:lnTo>
                      <a:pt x="1396" y="118"/>
                    </a:lnTo>
                    <a:lnTo>
                      <a:pt x="1391" y="126"/>
                    </a:lnTo>
                    <a:lnTo>
                      <a:pt x="1382" y="131"/>
                    </a:lnTo>
                    <a:lnTo>
                      <a:pt x="1376" y="134"/>
                    </a:lnTo>
                    <a:lnTo>
                      <a:pt x="1370" y="135"/>
                    </a:lnTo>
                    <a:lnTo>
                      <a:pt x="1358" y="135"/>
                    </a:lnTo>
                    <a:lnTo>
                      <a:pt x="1359" y="150"/>
                    </a:lnTo>
                    <a:lnTo>
                      <a:pt x="1368" y="150"/>
                    </a:lnTo>
                    <a:lnTo>
                      <a:pt x="1375" y="148"/>
                    </a:lnTo>
                    <a:lnTo>
                      <a:pt x="1382" y="145"/>
                    </a:lnTo>
                    <a:lnTo>
                      <a:pt x="1388" y="141"/>
                    </a:lnTo>
                    <a:lnTo>
                      <a:pt x="1393" y="137"/>
                    </a:lnTo>
                    <a:lnTo>
                      <a:pt x="1397" y="133"/>
                    </a:lnTo>
                    <a:lnTo>
                      <a:pt x="1398" y="137"/>
                    </a:lnTo>
                    <a:lnTo>
                      <a:pt x="1400" y="142"/>
                    </a:lnTo>
                    <a:lnTo>
                      <a:pt x="1403" y="147"/>
                    </a:lnTo>
                    <a:lnTo>
                      <a:pt x="1407" y="149"/>
                    </a:lnTo>
                    <a:lnTo>
                      <a:pt x="1418" y="149"/>
                    </a:lnTo>
                    <a:lnTo>
                      <a:pt x="1423" y="148"/>
                    </a:lnTo>
                    <a:lnTo>
                      <a:pt x="1425" y="147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Freeform 107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354 w 4354"/>
                  <a:gd name="T1" fmla="*/ 134 h 191"/>
                  <a:gd name="T2" fmla="*/ 1347 w 4354"/>
                  <a:gd name="T3" fmla="*/ 128 h 191"/>
                  <a:gd name="T4" fmla="*/ 1345 w 4354"/>
                  <a:gd name="T5" fmla="*/ 124 h 191"/>
                  <a:gd name="T6" fmla="*/ 1342 w 4354"/>
                  <a:gd name="T7" fmla="*/ 147 h 191"/>
                  <a:gd name="T8" fmla="*/ 1350 w 4354"/>
                  <a:gd name="T9" fmla="*/ 150 h 191"/>
                  <a:gd name="T10" fmla="*/ 1359 w 4354"/>
                  <a:gd name="T11" fmla="*/ 150 h 191"/>
                  <a:gd name="T12" fmla="*/ 1358 w 4354"/>
                  <a:gd name="T13" fmla="*/ 135 h 191"/>
                  <a:gd name="T14" fmla="*/ 1354 w 4354"/>
                  <a:gd name="T15" fmla="*/ 134 h 1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54" h="191">
                    <a:moveTo>
                      <a:pt x="1354" y="134"/>
                    </a:moveTo>
                    <a:lnTo>
                      <a:pt x="1347" y="128"/>
                    </a:lnTo>
                    <a:lnTo>
                      <a:pt x="1345" y="124"/>
                    </a:lnTo>
                    <a:lnTo>
                      <a:pt x="1342" y="147"/>
                    </a:lnTo>
                    <a:lnTo>
                      <a:pt x="1350" y="150"/>
                    </a:lnTo>
                    <a:lnTo>
                      <a:pt x="1359" y="150"/>
                    </a:lnTo>
                    <a:lnTo>
                      <a:pt x="1358" y="135"/>
                    </a:lnTo>
                    <a:lnTo>
                      <a:pt x="1354" y="134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8"/>
              <p:cNvSpPr>
                <a:spLocks/>
              </p:cNvSpPr>
              <p:nvPr/>
            </p:nvSpPr>
            <p:spPr bwMode="auto">
              <a:xfrm>
                <a:off x="4626" y="2091"/>
                <a:ext cx="17" cy="10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9"/>
              <p:cNvSpPr>
                <a:spLocks/>
              </p:cNvSpPr>
              <p:nvPr/>
            </p:nvSpPr>
            <p:spPr bwMode="auto">
              <a:xfrm>
                <a:off x="4626" y="2052"/>
                <a:ext cx="17" cy="25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10"/>
              <p:cNvSpPr>
                <a:spLocks/>
              </p:cNvSpPr>
              <p:nvPr/>
            </p:nvSpPr>
            <p:spPr bwMode="auto">
              <a:xfrm>
                <a:off x="4676" y="2091"/>
                <a:ext cx="17" cy="109"/>
              </a:xfrm>
              <a:prstGeom prst="rect">
                <a:avLst/>
              </a:pr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defRPr/>
                </a:pPr>
                <a:endParaRPr lang="sk-SK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11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713 w 4354"/>
                  <a:gd name="T1" fmla="*/ 0 h 191"/>
                  <a:gd name="T2" fmla="*/ 1695 w 4354"/>
                  <a:gd name="T3" fmla="*/ 28 h 191"/>
                  <a:gd name="T4" fmla="*/ 1709 w 4354"/>
                  <a:gd name="T5" fmla="*/ 28 h 191"/>
                  <a:gd name="T6" fmla="*/ 1735 w 4354"/>
                  <a:gd name="T7" fmla="*/ 0 h 191"/>
                  <a:gd name="T8" fmla="*/ 1713 w 4354"/>
                  <a:gd name="T9" fmla="*/ 0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4" h="191">
                    <a:moveTo>
                      <a:pt x="1713" y="0"/>
                    </a:moveTo>
                    <a:lnTo>
                      <a:pt x="1695" y="28"/>
                    </a:lnTo>
                    <a:lnTo>
                      <a:pt x="1709" y="28"/>
                    </a:lnTo>
                    <a:lnTo>
                      <a:pt x="1735" y="0"/>
                    </a:lnTo>
                    <a:lnTo>
                      <a:pt x="1713" y="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12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824 w 4354"/>
                  <a:gd name="T1" fmla="*/ 71 h 191"/>
                  <a:gd name="T2" fmla="*/ 1838 w 4354"/>
                  <a:gd name="T3" fmla="*/ 77 h 191"/>
                  <a:gd name="T4" fmla="*/ 1869 w 4354"/>
                  <a:gd name="T5" fmla="*/ 84 h 191"/>
                  <a:gd name="T6" fmla="*/ 1887 w 4354"/>
                  <a:gd name="T7" fmla="*/ 90 h 191"/>
                  <a:gd name="T8" fmla="*/ 1896 w 4354"/>
                  <a:gd name="T9" fmla="*/ 96 h 191"/>
                  <a:gd name="T10" fmla="*/ 1899 w 4354"/>
                  <a:gd name="T11" fmla="*/ 120 h 191"/>
                  <a:gd name="T12" fmla="*/ 1882 w 4354"/>
                  <a:gd name="T13" fmla="*/ 131 h 191"/>
                  <a:gd name="T14" fmla="*/ 1870 w 4354"/>
                  <a:gd name="T15" fmla="*/ 134 h 191"/>
                  <a:gd name="T16" fmla="*/ 1836 w 4354"/>
                  <a:gd name="T17" fmla="*/ 130 h 191"/>
                  <a:gd name="T18" fmla="*/ 1827 w 4354"/>
                  <a:gd name="T19" fmla="*/ 115 h 191"/>
                  <a:gd name="T20" fmla="*/ 1824 w 4354"/>
                  <a:gd name="T21" fmla="*/ 100 h 191"/>
                  <a:gd name="T22" fmla="*/ 1806 w 4354"/>
                  <a:gd name="T23" fmla="*/ 116 h 191"/>
                  <a:gd name="T24" fmla="*/ 1821 w 4354"/>
                  <a:gd name="T25" fmla="*/ 137 h 191"/>
                  <a:gd name="T26" fmla="*/ 1858 w 4354"/>
                  <a:gd name="T27" fmla="*/ 151 h 191"/>
                  <a:gd name="T28" fmla="*/ 1882 w 4354"/>
                  <a:gd name="T29" fmla="*/ 148 h 191"/>
                  <a:gd name="T30" fmla="*/ 1901 w 4354"/>
                  <a:gd name="T31" fmla="*/ 141 h 191"/>
                  <a:gd name="T32" fmla="*/ 1918 w 4354"/>
                  <a:gd name="T33" fmla="*/ 122 h 191"/>
                  <a:gd name="T34" fmla="*/ 1913 w 4354"/>
                  <a:gd name="T35" fmla="*/ 84 h 191"/>
                  <a:gd name="T36" fmla="*/ 1899 w 4354"/>
                  <a:gd name="T37" fmla="*/ 73 h 191"/>
                  <a:gd name="T38" fmla="*/ 1883 w 4354"/>
                  <a:gd name="T39" fmla="*/ 68 h 191"/>
                  <a:gd name="T40" fmla="*/ 1850 w 4354"/>
                  <a:gd name="T41" fmla="*/ 60 h 191"/>
                  <a:gd name="T42" fmla="*/ 1838 w 4354"/>
                  <a:gd name="T43" fmla="*/ 56 h 191"/>
                  <a:gd name="T44" fmla="*/ 1829 w 4354"/>
                  <a:gd name="T45" fmla="*/ 47 h 191"/>
                  <a:gd name="T46" fmla="*/ 1832 w 4354"/>
                  <a:gd name="T47" fmla="*/ 28 h 191"/>
                  <a:gd name="T48" fmla="*/ 1841 w 4354"/>
                  <a:gd name="T49" fmla="*/ 19 h 191"/>
                  <a:gd name="T50" fmla="*/ 1874 w 4354"/>
                  <a:gd name="T51" fmla="*/ 16 h 191"/>
                  <a:gd name="T52" fmla="*/ 1889 w 4354"/>
                  <a:gd name="T53" fmla="*/ 28 h 191"/>
                  <a:gd name="T54" fmla="*/ 1894 w 4354"/>
                  <a:gd name="T55" fmla="*/ 38 h 191"/>
                  <a:gd name="T56" fmla="*/ 1913 w 4354"/>
                  <a:gd name="T57" fmla="*/ 45 h 191"/>
                  <a:gd name="T58" fmla="*/ 1908 w 4354"/>
                  <a:gd name="T59" fmla="*/ 18 h 191"/>
                  <a:gd name="T60" fmla="*/ 1888 w 4354"/>
                  <a:gd name="T61" fmla="*/ 3 h 191"/>
                  <a:gd name="T62" fmla="*/ 1845 w 4354"/>
                  <a:gd name="T63" fmla="*/ 0 h 191"/>
                  <a:gd name="T64" fmla="*/ 1824 w 4354"/>
                  <a:gd name="T65" fmla="*/ 12 h 191"/>
                  <a:gd name="T66" fmla="*/ 1811 w 4354"/>
                  <a:gd name="T67" fmla="*/ 31 h 191"/>
                  <a:gd name="T68" fmla="*/ 1815 w 4354"/>
                  <a:gd name="T69" fmla="*/ 65 h 19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4354" h="191">
                    <a:moveTo>
                      <a:pt x="1815" y="65"/>
                    </a:moveTo>
                    <a:lnTo>
                      <a:pt x="1824" y="71"/>
                    </a:lnTo>
                    <a:lnTo>
                      <a:pt x="1829" y="74"/>
                    </a:lnTo>
                    <a:lnTo>
                      <a:pt x="1838" y="77"/>
                    </a:lnTo>
                    <a:lnTo>
                      <a:pt x="1850" y="80"/>
                    </a:lnTo>
                    <a:lnTo>
                      <a:pt x="1869" y="84"/>
                    </a:lnTo>
                    <a:lnTo>
                      <a:pt x="1879" y="87"/>
                    </a:lnTo>
                    <a:lnTo>
                      <a:pt x="1887" y="90"/>
                    </a:lnTo>
                    <a:lnTo>
                      <a:pt x="1892" y="93"/>
                    </a:lnTo>
                    <a:lnTo>
                      <a:pt x="1896" y="96"/>
                    </a:lnTo>
                    <a:lnTo>
                      <a:pt x="1899" y="102"/>
                    </a:lnTo>
                    <a:lnTo>
                      <a:pt x="1899" y="120"/>
                    </a:lnTo>
                    <a:lnTo>
                      <a:pt x="1893" y="127"/>
                    </a:lnTo>
                    <a:lnTo>
                      <a:pt x="1882" y="131"/>
                    </a:lnTo>
                    <a:lnTo>
                      <a:pt x="1876" y="133"/>
                    </a:lnTo>
                    <a:lnTo>
                      <a:pt x="1870" y="134"/>
                    </a:lnTo>
                    <a:lnTo>
                      <a:pt x="1847" y="134"/>
                    </a:lnTo>
                    <a:lnTo>
                      <a:pt x="1836" y="130"/>
                    </a:lnTo>
                    <a:lnTo>
                      <a:pt x="1830" y="120"/>
                    </a:lnTo>
                    <a:lnTo>
                      <a:pt x="1827" y="115"/>
                    </a:lnTo>
                    <a:lnTo>
                      <a:pt x="1825" y="108"/>
                    </a:lnTo>
                    <a:lnTo>
                      <a:pt x="1824" y="100"/>
                    </a:lnTo>
                    <a:lnTo>
                      <a:pt x="1806" y="100"/>
                    </a:lnTo>
                    <a:lnTo>
                      <a:pt x="1806" y="116"/>
                    </a:lnTo>
                    <a:lnTo>
                      <a:pt x="1811" y="128"/>
                    </a:lnTo>
                    <a:lnTo>
                      <a:pt x="1821" y="137"/>
                    </a:lnTo>
                    <a:lnTo>
                      <a:pt x="1837" y="147"/>
                    </a:lnTo>
                    <a:lnTo>
                      <a:pt x="1858" y="151"/>
                    </a:lnTo>
                    <a:lnTo>
                      <a:pt x="1861" y="151"/>
                    </a:lnTo>
                    <a:lnTo>
                      <a:pt x="1882" y="148"/>
                    </a:lnTo>
                    <a:lnTo>
                      <a:pt x="1900" y="141"/>
                    </a:lnTo>
                    <a:lnTo>
                      <a:pt x="1901" y="141"/>
                    </a:lnTo>
                    <a:lnTo>
                      <a:pt x="1912" y="134"/>
                    </a:lnTo>
                    <a:lnTo>
                      <a:pt x="1918" y="122"/>
                    </a:lnTo>
                    <a:lnTo>
                      <a:pt x="1918" y="94"/>
                    </a:lnTo>
                    <a:lnTo>
                      <a:pt x="1913" y="84"/>
                    </a:lnTo>
                    <a:lnTo>
                      <a:pt x="1904" y="77"/>
                    </a:lnTo>
                    <a:lnTo>
                      <a:pt x="1899" y="73"/>
                    </a:lnTo>
                    <a:lnTo>
                      <a:pt x="1892" y="70"/>
                    </a:lnTo>
                    <a:lnTo>
                      <a:pt x="1883" y="68"/>
                    </a:lnTo>
                    <a:lnTo>
                      <a:pt x="1863" y="64"/>
                    </a:lnTo>
                    <a:lnTo>
                      <a:pt x="1850" y="60"/>
                    </a:lnTo>
                    <a:lnTo>
                      <a:pt x="1842" y="58"/>
                    </a:lnTo>
                    <a:lnTo>
                      <a:pt x="1838" y="56"/>
                    </a:lnTo>
                    <a:lnTo>
                      <a:pt x="1832" y="53"/>
                    </a:lnTo>
                    <a:lnTo>
                      <a:pt x="1829" y="47"/>
                    </a:lnTo>
                    <a:lnTo>
                      <a:pt x="1829" y="34"/>
                    </a:lnTo>
                    <a:lnTo>
                      <a:pt x="1832" y="28"/>
                    </a:lnTo>
                    <a:lnTo>
                      <a:pt x="1837" y="24"/>
                    </a:lnTo>
                    <a:lnTo>
                      <a:pt x="1841" y="19"/>
                    </a:lnTo>
                    <a:lnTo>
                      <a:pt x="1849" y="16"/>
                    </a:lnTo>
                    <a:lnTo>
                      <a:pt x="1874" y="16"/>
                    </a:lnTo>
                    <a:lnTo>
                      <a:pt x="1884" y="20"/>
                    </a:lnTo>
                    <a:lnTo>
                      <a:pt x="1889" y="28"/>
                    </a:lnTo>
                    <a:lnTo>
                      <a:pt x="1892" y="32"/>
                    </a:lnTo>
                    <a:lnTo>
                      <a:pt x="1894" y="38"/>
                    </a:lnTo>
                    <a:lnTo>
                      <a:pt x="1895" y="45"/>
                    </a:lnTo>
                    <a:lnTo>
                      <a:pt x="1913" y="45"/>
                    </a:lnTo>
                    <a:lnTo>
                      <a:pt x="1913" y="29"/>
                    </a:lnTo>
                    <a:lnTo>
                      <a:pt x="1908" y="18"/>
                    </a:lnTo>
                    <a:lnTo>
                      <a:pt x="1898" y="10"/>
                    </a:lnTo>
                    <a:lnTo>
                      <a:pt x="1888" y="3"/>
                    </a:lnTo>
                    <a:lnTo>
                      <a:pt x="1875" y="0"/>
                    </a:lnTo>
                    <a:lnTo>
                      <a:pt x="1845" y="0"/>
                    </a:lnTo>
                    <a:lnTo>
                      <a:pt x="1833" y="4"/>
                    </a:lnTo>
                    <a:lnTo>
                      <a:pt x="1824" y="12"/>
                    </a:lnTo>
                    <a:lnTo>
                      <a:pt x="1815" y="20"/>
                    </a:lnTo>
                    <a:lnTo>
                      <a:pt x="1811" y="31"/>
                    </a:lnTo>
                    <a:lnTo>
                      <a:pt x="1811" y="56"/>
                    </a:lnTo>
                    <a:lnTo>
                      <a:pt x="1815" y="65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13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1967 w 4354"/>
                  <a:gd name="T1" fmla="*/ 20 h 191"/>
                  <a:gd name="T2" fmla="*/ 2020 w 4354"/>
                  <a:gd name="T3" fmla="*/ 20 h 191"/>
                  <a:gd name="T4" fmla="*/ 2025 w 4354"/>
                  <a:gd name="T5" fmla="*/ 21 h 191"/>
                  <a:gd name="T6" fmla="*/ 2029 w 4354"/>
                  <a:gd name="T7" fmla="*/ 23 h 191"/>
                  <a:gd name="T8" fmla="*/ 2036 w 4354"/>
                  <a:gd name="T9" fmla="*/ 26 h 191"/>
                  <a:gd name="T10" fmla="*/ 2039 w 4354"/>
                  <a:gd name="T11" fmla="*/ 33 h 191"/>
                  <a:gd name="T12" fmla="*/ 2045 w 4354"/>
                  <a:gd name="T13" fmla="*/ 73 h 191"/>
                  <a:gd name="T14" fmla="*/ 2050 w 4354"/>
                  <a:gd name="T15" fmla="*/ 68 h 191"/>
                  <a:gd name="T16" fmla="*/ 2054 w 4354"/>
                  <a:gd name="T17" fmla="*/ 63 h 191"/>
                  <a:gd name="T18" fmla="*/ 2057 w 4354"/>
                  <a:gd name="T19" fmla="*/ 57 h 191"/>
                  <a:gd name="T20" fmla="*/ 2059 w 4354"/>
                  <a:gd name="T21" fmla="*/ 50 h 191"/>
                  <a:gd name="T22" fmla="*/ 2059 w 4354"/>
                  <a:gd name="T23" fmla="*/ 25 h 191"/>
                  <a:gd name="T24" fmla="*/ 2052 w 4354"/>
                  <a:gd name="T25" fmla="*/ 14 h 191"/>
                  <a:gd name="T26" fmla="*/ 2039 w 4354"/>
                  <a:gd name="T27" fmla="*/ 8 h 191"/>
                  <a:gd name="T28" fmla="*/ 2032 w 4354"/>
                  <a:gd name="T29" fmla="*/ 5 h 191"/>
                  <a:gd name="T30" fmla="*/ 2023 w 4354"/>
                  <a:gd name="T31" fmla="*/ 3 h 191"/>
                  <a:gd name="T32" fmla="*/ 1947 w 4354"/>
                  <a:gd name="T33" fmla="*/ 3 h 191"/>
                  <a:gd name="T34" fmla="*/ 1947 w 4354"/>
                  <a:gd name="T35" fmla="*/ 147 h 191"/>
                  <a:gd name="T36" fmla="*/ 1967 w 4354"/>
                  <a:gd name="T37" fmla="*/ 147 h 191"/>
                  <a:gd name="T38" fmla="*/ 1967 w 4354"/>
                  <a:gd name="T39" fmla="*/ 85 h 191"/>
                  <a:gd name="T40" fmla="*/ 2018 w 4354"/>
                  <a:gd name="T41" fmla="*/ 85 h 191"/>
                  <a:gd name="T42" fmla="*/ 2023 w 4354"/>
                  <a:gd name="T43" fmla="*/ 86 h 191"/>
                  <a:gd name="T44" fmla="*/ 2027 w 4354"/>
                  <a:gd name="T45" fmla="*/ 88 h 191"/>
                  <a:gd name="T46" fmla="*/ 2033 w 4354"/>
                  <a:gd name="T47" fmla="*/ 91 h 191"/>
                  <a:gd name="T48" fmla="*/ 2032 w 4354"/>
                  <a:gd name="T49" fmla="*/ 63 h 191"/>
                  <a:gd name="T50" fmla="*/ 2026 w 4354"/>
                  <a:gd name="T51" fmla="*/ 67 h 191"/>
                  <a:gd name="T52" fmla="*/ 2019 w 4354"/>
                  <a:gd name="T53" fmla="*/ 69 h 191"/>
                  <a:gd name="T54" fmla="*/ 1967 w 4354"/>
                  <a:gd name="T55" fmla="*/ 69 h 191"/>
                  <a:gd name="T56" fmla="*/ 1967 w 4354"/>
                  <a:gd name="T57" fmla="*/ 20 h 19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354" h="191">
                    <a:moveTo>
                      <a:pt x="1967" y="20"/>
                    </a:moveTo>
                    <a:lnTo>
                      <a:pt x="2020" y="20"/>
                    </a:lnTo>
                    <a:lnTo>
                      <a:pt x="2025" y="21"/>
                    </a:lnTo>
                    <a:lnTo>
                      <a:pt x="2029" y="23"/>
                    </a:lnTo>
                    <a:lnTo>
                      <a:pt x="2036" y="26"/>
                    </a:lnTo>
                    <a:lnTo>
                      <a:pt x="2039" y="33"/>
                    </a:lnTo>
                    <a:lnTo>
                      <a:pt x="2045" y="73"/>
                    </a:lnTo>
                    <a:lnTo>
                      <a:pt x="2050" y="68"/>
                    </a:lnTo>
                    <a:lnTo>
                      <a:pt x="2054" y="63"/>
                    </a:lnTo>
                    <a:lnTo>
                      <a:pt x="2057" y="57"/>
                    </a:lnTo>
                    <a:lnTo>
                      <a:pt x="2059" y="50"/>
                    </a:lnTo>
                    <a:lnTo>
                      <a:pt x="2059" y="25"/>
                    </a:lnTo>
                    <a:lnTo>
                      <a:pt x="2052" y="14"/>
                    </a:lnTo>
                    <a:lnTo>
                      <a:pt x="2039" y="8"/>
                    </a:lnTo>
                    <a:lnTo>
                      <a:pt x="2032" y="5"/>
                    </a:lnTo>
                    <a:lnTo>
                      <a:pt x="2023" y="3"/>
                    </a:lnTo>
                    <a:lnTo>
                      <a:pt x="1947" y="3"/>
                    </a:lnTo>
                    <a:lnTo>
                      <a:pt x="1947" y="147"/>
                    </a:lnTo>
                    <a:lnTo>
                      <a:pt x="1967" y="147"/>
                    </a:lnTo>
                    <a:lnTo>
                      <a:pt x="1967" y="85"/>
                    </a:lnTo>
                    <a:lnTo>
                      <a:pt x="2018" y="85"/>
                    </a:lnTo>
                    <a:lnTo>
                      <a:pt x="2023" y="86"/>
                    </a:lnTo>
                    <a:lnTo>
                      <a:pt x="2027" y="88"/>
                    </a:lnTo>
                    <a:lnTo>
                      <a:pt x="2033" y="91"/>
                    </a:lnTo>
                    <a:lnTo>
                      <a:pt x="2032" y="63"/>
                    </a:lnTo>
                    <a:lnTo>
                      <a:pt x="2026" y="67"/>
                    </a:lnTo>
                    <a:lnTo>
                      <a:pt x="2019" y="69"/>
                    </a:lnTo>
                    <a:lnTo>
                      <a:pt x="1967" y="69"/>
                    </a:lnTo>
                    <a:lnTo>
                      <a:pt x="1967" y="20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Freeform 114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044 w 4354"/>
                  <a:gd name="T1" fmla="*/ 78 h 191"/>
                  <a:gd name="T2" fmla="*/ 2039 w 4354"/>
                  <a:gd name="T3" fmla="*/ 76 h 191"/>
                  <a:gd name="T4" fmla="*/ 2045 w 4354"/>
                  <a:gd name="T5" fmla="*/ 73 h 191"/>
                  <a:gd name="T6" fmla="*/ 2039 w 4354"/>
                  <a:gd name="T7" fmla="*/ 33 h 191"/>
                  <a:gd name="T8" fmla="*/ 2039 w 4354"/>
                  <a:gd name="T9" fmla="*/ 53 h 191"/>
                  <a:gd name="T10" fmla="*/ 2037 w 4354"/>
                  <a:gd name="T11" fmla="*/ 60 h 191"/>
                  <a:gd name="T12" fmla="*/ 2032 w 4354"/>
                  <a:gd name="T13" fmla="*/ 63 h 191"/>
                  <a:gd name="T14" fmla="*/ 2033 w 4354"/>
                  <a:gd name="T15" fmla="*/ 91 h 191"/>
                  <a:gd name="T16" fmla="*/ 2037 w 4354"/>
                  <a:gd name="T17" fmla="*/ 97 h 191"/>
                  <a:gd name="T18" fmla="*/ 2037 w 4354"/>
                  <a:gd name="T19" fmla="*/ 107 h 191"/>
                  <a:gd name="T20" fmla="*/ 2038 w 4354"/>
                  <a:gd name="T21" fmla="*/ 130 h 191"/>
                  <a:gd name="T22" fmla="*/ 2038 w 4354"/>
                  <a:gd name="T23" fmla="*/ 136 h 191"/>
                  <a:gd name="T24" fmla="*/ 2039 w 4354"/>
                  <a:gd name="T25" fmla="*/ 142 h 191"/>
                  <a:gd name="T26" fmla="*/ 2041 w 4354"/>
                  <a:gd name="T27" fmla="*/ 147 h 191"/>
                  <a:gd name="T28" fmla="*/ 2065 w 4354"/>
                  <a:gd name="T29" fmla="*/ 147 h 191"/>
                  <a:gd name="T30" fmla="*/ 2062 w 4354"/>
                  <a:gd name="T31" fmla="*/ 142 h 191"/>
                  <a:gd name="T32" fmla="*/ 2059 w 4354"/>
                  <a:gd name="T33" fmla="*/ 139 h 191"/>
                  <a:gd name="T34" fmla="*/ 2058 w 4354"/>
                  <a:gd name="T35" fmla="*/ 135 h 191"/>
                  <a:gd name="T36" fmla="*/ 2058 w 4354"/>
                  <a:gd name="T37" fmla="*/ 132 h 191"/>
                  <a:gd name="T38" fmla="*/ 2057 w 4354"/>
                  <a:gd name="T39" fmla="*/ 128 h 191"/>
                  <a:gd name="T40" fmla="*/ 2057 w 4354"/>
                  <a:gd name="T41" fmla="*/ 122 h 191"/>
                  <a:gd name="T42" fmla="*/ 2056 w 4354"/>
                  <a:gd name="T43" fmla="*/ 103 h 191"/>
                  <a:gd name="T44" fmla="*/ 2056 w 4354"/>
                  <a:gd name="T45" fmla="*/ 95 h 191"/>
                  <a:gd name="T46" fmla="*/ 2054 w 4354"/>
                  <a:gd name="T47" fmla="*/ 89 h 191"/>
                  <a:gd name="T48" fmla="*/ 2049 w 4354"/>
                  <a:gd name="T49" fmla="*/ 81 h 191"/>
                  <a:gd name="T50" fmla="*/ 2044 w 4354"/>
                  <a:gd name="T51" fmla="*/ 78 h 1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354" h="191">
                    <a:moveTo>
                      <a:pt x="2044" y="78"/>
                    </a:moveTo>
                    <a:lnTo>
                      <a:pt x="2039" y="76"/>
                    </a:lnTo>
                    <a:lnTo>
                      <a:pt x="2045" y="73"/>
                    </a:lnTo>
                    <a:lnTo>
                      <a:pt x="2039" y="33"/>
                    </a:lnTo>
                    <a:lnTo>
                      <a:pt x="2039" y="53"/>
                    </a:lnTo>
                    <a:lnTo>
                      <a:pt x="2037" y="60"/>
                    </a:lnTo>
                    <a:lnTo>
                      <a:pt x="2032" y="63"/>
                    </a:lnTo>
                    <a:lnTo>
                      <a:pt x="2033" y="91"/>
                    </a:lnTo>
                    <a:lnTo>
                      <a:pt x="2037" y="97"/>
                    </a:lnTo>
                    <a:lnTo>
                      <a:pt x="2037" y="107"/>
                    </a:lnTo>
                    <a:lnTo>
                      <a:pt x="2038" y="130"/>
                    </a:lnTo>
                    <a:lnTo>
                      <a:pt x="2038" y="136"/>
                    </a:lnTo>
                    <a:lnTo>
                      <a:pt x="2039" y="142"/>
                    </a:lnTo>
                    <a:lnTo>
                      <a:pt x="2041" y="147"/>
                    </a:lnTo>
                    <a:lnTo>
                      <a:pt x="2065" y="147"/>
                    </a:lnTo>
                    <a:lnTo>
                      <a:pt x="2062" y="142"/>
                    </a:lnTo>
                    <a:lnTo>
                      <a:pt x="2059" y="139"/>
                    </a:lnTo>
                    <a:lnTo>
                      <a:pt x="2058" y="135"/>
                    </a:lnTo>
                    <a:lnTo>
                      <a:pt x="2058" y="132"/>
                    </a:lnTo>
                    <a:lnTo>
                      <a:pt x="2057" y="128"/>
                    </a:lnTo>
                    <a:lnTo>
                      <a:pt x="2057" y="122"/>
                    </a:lnTo>
                    <a:lnTo>
                      <a:pt x="2056" y="103"/>
                    </a:lnTo>
                    <a:lnTo>
                      <a:pt x="2056" y="95"/>
                    </a:lnTo>
                    <a:lnTo>
                      <a:pt x="2054" y="89"/>
                    </a:lnTo>
                    <a:lnTo>
                      <a:pt x="2049" y="81"/>
                    </a:lnTo>
                    <a:lnTo>
                      <a:pt x="2044" y="78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115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231 w 4354"/>
                  <a:gd name="T1" fmla="*/ 3 h 191"/>
                  <a:gd name="T2" fmla="*/ 2185 w 4354"/>
                  <a:gd name="T3" fmla="*/ 147 h 191"/>
                  <a:gd name="T4" fmla="*/ 2200 w 4354"/>
                  <a:gd name="T5" fmla="*/ 147 h 191"/>
                  <a:gd name="T6" fmla="*/ 2246 w 4354"/>
                  <a:gd name="T7" fmla="*/ 3 h 191"/>
                  <a:gd name="T8" fmla="*/ 2231 w 4354"/>
                  <a:gd name="T9" fmla="*/ 3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4" h="191">
                    <a:moveTo>
                      <a:pt x="2231" y="3"/>
                    </a:moveTo>
                    <a:lnTo>
                      <a:pt x="2185" y="147"/>
                    </a:lnTo>
                    <a:lnTo>
                      <a:pt x="2200" y="147"/>
                    </a:lnTo>
                    <a:lnTo>
                      <a:pt x="2246" y="3"/>
                    </a:lnTo>
                    <a:lnTo>
                      <a:pt x="2231" y="3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Freeform 116"/>
              <p:cNvSpPr>
                <a:spLocks/>
              </p:cNvSpPr>
              <p:nvPr/>
            </p:nvSpPr>
            <p:spPr bwMode="auto">
              <a:xfrm>
                <a:off x="2972" y="2049"/>
                <a:ext cx="4354" cy="191"/>
              </a:xfrm>
              <a:custGeom>
                <a:avLst/>
                <a:gdLst>
                  <a:gd name="T0" fmla="*/ 2493 w 4354"/>
                  <a:gd name="T1" fmla="*/ 42 h 191"/>
                  <a:gd name="T2" fmla="*/ 2475 w 4354"/>
                  <a:gd name="T3" fmla="*/ 42 h 191"/>
                  <a:gd name="T4" fmla="*/ 2454 w 4354"/>
                  <a:gd name="T5" fmla="*/ 124 h 191"/>
                  <a:gd name="T6" fmla="*/ 2433 w 4354"/>
                  <a:gd name="T7" fmla="*/ 42 h 191"/>
                  <a:gd name="T8" fmla="*/ 2414 w 4354"/>
                  <a:gd name="T9" fmla="*/ 42 h 191"/>
                  <a:gd name="T10" fmla="*/ 2393 w 4354"/>
                  <a:gd name="T11" fmla="*/ 124 h 191"/>
                  <a:gd name="T12" fmla="*/ 2373 w 4354"/>
                  <a:gd name="T13" fmla="*/ 42 h 191"/>
                  <a:gd name="T14" fmla="*/ 2354 w 4354"/>
                  <a:gd name="T15" fmla="*/ 42 h 191"/>
                  <a:gd name="T16" fmla="*/ 2384 w 4354"/>
                  <a:gd name="T17" fmla="*/ 147 h 191"/>
                  <a:gd name="T18" fmla="*/ 2402 w 4354"/>
                  <a:gd name="T19" fmla="*/ 147 h 191"/>
                  <a:gd name="T20" fmla="*/ 2423 w 4354"/>
                  <a:gd name="T21" fmla="*/ 66 h 191"/>
                  <a:gd name="T22" fmla="*/ 2444 w 4354"/>
                  <a:gd name="T23" fmla="*/ 147 h 191"/>
                  <a:gd name="T24" fmla="*/ 2463 w 4354"/>
                  <a:gd name="T25" fmla="*/ 147 h 191"/>
                  <a:gd name="T26" fmla="*/ 2493 w 4354"/>
                  <a:gd name="T27" fmla="*/ 42 h 1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354" h="191">
                    <a:moveTo>
                      <a:pt x="2493" y="42"/>
                    </a:moveTo>
                    <a:lnTo>
                      <a:pt x="2475" y="42"/>
                    </a:lnTo>
                    <a:lnTo>
                      <a:pt x="2454" y="124"/>
                    </a:lnTo>
                    <a:lnTo>
                      <a:pt x="2433" y="42"/>
                    </a:lnTo>
                    <a:lnTo>
                      <a:pt x="2414" y="42"/>
                    </a:lnTo>
                    <a:lnTo>
                      <a:pt x="2393" y="124"/>
                    </a:lnTo>
                    <a:lnTo>
                      <a:pt x="2373" y="42"/>
                    </a:lnTo>
                    <a:lnTo>
                      <a:pt x="2354" y="42"/>
                    </a:lnTo>
                    <a:lnTo>
                      <a:pt x="2384" y="147"/>
                    </a:lnTo>
                    <a:lnTo>
                      <a:pt x="2402" y="147"/>
                    </a:lnTo>
                    <a:lnTo>
                      <a:pt x="2423" y="66"/>
                    </a:lnTo>
                    <a:lnTo>
                      <a:pt x="2444" y="147"/>
                    </a:lnTo>
                    <a:lnTo>
                      <a:pt x="2463" y="147"/>
                    </a:lnTo>
                    <a:lnTo>
                      <a:pt x="2493" y="42"/>
                    </a:lnTo>
                    <a:close/>
                  </a:path>
                </a:pathLst>
              </a:custGeom>
              <a:solidFill>
                <a:srgbClr val="9698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sk-SK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13" name="Rectangle 4"/>
          <p:cNvSpPr>
            <a:spLocks/>
          </p:cNvSpPr>
          <p:nvPr userDrawn="1"/>
        </p:nvSpPr>
        <p:spPr bwMode="auto">
          <a:xfrm>
            <a:off x="1389063" y="27082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sk-SK" smtClean="0">
              <a:solidFill>
                <a:srgbClr val="000000"/>
              </a:solidFill>
            </a:endParaRPr>
          </a:p>
        </p:txBody>
      </p:sp>
      <p:sp>
        <p:nvSpPr>
          <p:cNvPr id="114" name="Rectangle 4"/>
          <p:cNvSpPr>
            <a:spLocks/>
          </p:cNvSpPr>
          <p:nvPr userDrawn="1"/>
        </p:nvSpPr>
        <p:spPr bwMode="auto">
          <a:xfrm>
            <a:off x="7885113" y="64928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sk-SK" smtClean="0">
              <a:solidFill>
                <a:srgbClr val="000000"/>
              </a:solidFill>
            </a:endParaRPr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25632" y="2492896"/>
            <a:ext cx="9169631" cy="1470025"/>
          </a:xfrm>
        </p:spPr>
        <p:txBody>
          <a:bodyPr/>
          <a:lstStyle>
            <a:lvl1pPr algn="ctr">
              <a:defRPr b="1">
                <a:latin typeface="NeueHaasGroteskText W02" pitchFamily="34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edit</a:t>
            </a:r>
            <a:r>
              <a:rPr lang="sk-SK" dirty="0"/>
              <a:t> </a:t>
            </a:r>
            <a:r>
              <a:rPr lang="sk-SK" dirty="0" err="1"/>
              <a:t>Master</a:t>
            </a:r>
            <a:r>
              <a:rPr lang="sk-SK" dirty="0"/>
              <a:t> </a:t>
            </a:r>
            <a:r>
              <a:rPr lang="sk-SK" dirty="0" err="1"/>
              <a:t>title</a:t>
            </a:r>
            <a:r>
              <a:rPr lang="sk-SK" dirty="0"/>
              <a:t> </a:t>
            </a:r>
            <a:r>
              <a:rPr lang="sk-SK" dirty="0" err="1"/>
              <a:t>style</a:t>
            </a:r>
            <a:endParaRPr lang="sk-SK" dirty="0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-39724" y="4005064"/>
            <a:ext cx="9183723" cy="64807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900">
                <a:latin typeface="NeueHaasGroteskText W02" pitchFamily="34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edit</a:t>
            </a:r>
            <a:r>
              <a:rPr lang="sk-SK" dirty="0"/>
              <a:t> </a:t>
            </a:r>
            <a:r>
              <a:rPr lang="sk-SK" dirty="0" err="1"/>
              <a:t>Master</a:t>
            </a:r>
            <a:r>
              <a:rPr lang="sk-SK" dirty="0"/>
              <a:t> </a:t>
            </a:r>
            <a:r>
              <a:rPr lang="sk-SK" dirty="0" err="1"/>
              <a:t>subtitle</a:t>
            </a:r>
            <a:r>
              <a:rPr lang="sk-SK" dirty="0"/>
              <a:t> </a:t>
            </a:r>
            <a:r>
              <a:rPr lang="sk-SK" dirty="0" err="1"/>
              <a:t>style</a:t>
            </a:r>
            <a:endParaRPr lang="sk-SK" dirty="0"/>
          </a:p>
        </p:txBody>
      </p:sp>
      <p:sp>
        <p:nvSpPr>
          <p:cNvPr id="121" name="Zástupný symbol dátumu 1"/>
          <p:cNvSpPr>
            <a:spLocks noGrp="1"/>
          </p:cNvSpPr>
          <p:nvPr>
            <p:ph type="dt" sz="half" idx="2"/>
          </p:nvPr>
        </p:nvSpPr>
        <p:spPr>
          <a:xfrm>
            <a:off x="498376" y="645333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/>
                </a:solidFill>
                <a:latin typeface="NeueHaasGroteskDisp W02" panose="020B0504020202020204" pitchFamily="34" charset="-18"/>
              </a:defRPr>
            </a:lvl1pPr>
          </a:lstStyle>
          <a:p>
            <a:pPr>
              <a:defRPr/>
            </a:pPr>
            <a:fld id="{E70F5249-3CEE-4942-A624-B1A29C30B42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6/6/2016</a:t>
            </a:fld>
            <a:endParaRPr lang="sk-SK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47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971550" y="1700213"/>
            <a:ext cx="3781425" cy="442595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905375" y="1700213"/>
            <a:ext cx="3781425" cy="442595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6425" y="6448425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NeueHaasGroteskText W02" pitchFamily="34" charset="-18"/>
              </a:defRPr>
            </a:lvl1pPr>
          </a:lstStyle>
          <a:p>
            <a:pPr>
              <a:defRPr/>
            </a:pPr>
            <a:r>
              <a:rPr lang="sk-SK" dirty="0" smtClean="0">
                <a:solidFill>
                  <a:srgbClr val="000000"/>
                </a:solidFill>
              </a:rPr>
              <a:t>www.finance.gov.sk/ifp</a:t>
            </a:r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70675" y="6437313"/>
            <a:ext cx="17446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NeueHaasGroteskText W02" pitchFamily="34" charset="-18"/>
              </a:defRPr>
            </a:lvl1pPr>
          </a:lstStyle>
          <a:p>
            <a:pPr>
              <a:defRPr/>
            </a:pPr>
            <a:fld id="{ED0E6D22-3864-4051-BCFE-F341F665089A}" type="slidenum">
              <a:rPr lang="sk-SK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0" name="Zástupný symbol dátumu 1"/>
          <p:cNvSpPr>
            <a:spLocks noGrp="1"/>
          </p:cNvSpPr>
          <p:nvPr>
            <p:ph type="dt" sz="half" idx="10"/>
          </p:nvPr>
        </p:nvSpPr>
        <p:spPr>
          <a:xfrm>
            <a:off x="498376" y="645333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/>
                </a:solidFill>
                <a:latin typeface="NeueHaasGroteskDisp W02" panose="020B0504020202020204" pitchFamily="34" charset="-18"/>
              </a:defRPr>
            </a:lvl1pPr>
          </a:lstStyle>
          <a:p>
            <a:pPr>
              <a:defRPr/>
            </a:pPr>
            <a:fld id="{E70F5249-3CEE-4942-A624-B1A29C30B42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6/6/2016</a:t>
            </a:fld>
            <a:endParaRPr lang="sk-SK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310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4"/>
          <p:cNvSpPr>
            <a:spLocks/>
          </p:cNvSpPr>
          <p:nvPr userDrawn="1"/>
        </p:nvSpPr>
        <p:spPr bwMode="auto">
          <a:xfrm>
            <a:off x="8176321" y="65309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sk-SK" smtClean="0">
              <a:solidFill>
                <a:srgbClr val="000000"/>
              </a:solidFill>
            </a:endParaRPr>
          </a:p>
        </p:txBody>
      </p:sp>
      <p:sp>
        <p:nvSpPr>
          <p:cNvPr id="121" name="Zástupný symbol dátumu 1"/>
          <p:cNvSpPr>
            <a:spLocks noGrp="1"/>
          </p:cNvSpPr>
          <p:nvPr>
            <p:ph type="dt" sz="half" idx="2"/>
          </p:nvPr>
        </p:nvSpPr>
        <p:spPr>
          <a:xfrm>
            <a:off x="789584" y="649143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/>
                </a:solidFill>
                <a:latin typeface="NeueHaasGroteskDisp W02" panose="020B0504020202020204" pitchFamily="34" charset="-18"/>
              </a:defRPr>
            </a:lvl1pPr>
          </a:lstStyle>
          <a:p>
            <a:pPr>
              <a:defRPr/>
            </a:pPr>
            <a:fld id="{E70F5249-3CEE-4942-A624-B1A29C30B42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6/6/2016</a:t>
            </a:fld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16" name="Rectangle 9"/>
          <p:cNvSpPr>
            <a:spLocks/>
          </p:cNvSpPr>
          <p:nvPr userDrawn="1"/>
        </p:nvSpPr>
        <p:spPr bwMode="auto">
          <a:xfrm>
            <a:off x="24821" y="9550"/>
            <a:ext cx="9119180" cy="18732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sk-SK" sz="4800" b="1" spc="40" normalizeH="0" dirty="0" smtClean="0">
              <a:solidFill>
                <a:schemeClr val="bg1"/>
              </a:solidFill>
              <a:latin typeface="NeueHaasGroteskDisp W02" panose="020B0504020202020204" pitchFamily="34" charset="-18"/>
            </a:endParaRPr>
          </a:p>
        </p:txBody>
      </p:sp>
      <p:sp>
        <p:nvSpPr>
          <p:cNvPr id="2" name="BlokTextu 1"/>
          <p:cNvSpPr txBox="1"/>
          <p:nvPr userDrawn="1"/>
        </p:nvSpPr>
        <p:spPr>
          <a:xfrm>
            <a:off x="1813457" y="664657"/>
            <a:ext cx="5616624" cy="877163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r"/>
            <a:r>
              <a:rPr lang="sk-SK" sz="4000" b="1" dirty="0" smtClean="0">
                <a:latin typeface="NeueHaasGroteskDisp W02" panose="020B0504020202020204" pitchFamily="34" charset="-18"/>
              </a:rPr>
              <a:t>útvar hodnoty za peniaze</a:t>
            </a:r>
          </a:p>
          <a:p>
            <a:endParaRPr lang="sk-SK" dirty="0"/>
          </a:p>
        </p:txBody>
      </p:sp>
      <p:sp>
        <p:nvSpPr>
          <p:cNvPr id="118" name="Rectangle 4"/>
          <p:cNvSpPr>
            <a:spLocks/>
          </p:cNvSpPr>
          <p:nvPr userDrawn="1"/>
        </p:nvSpPr>
        <p:spPr bwMode="auto">
          <a:xfrm>
            <a:off x="2048030" y="895329"/>
            <a:ext cx="57150" cy="244030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sk-SK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125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FE11083-BB4B-4A68-A963-2F0269BA5AAB}" type="datetime1">
              <a:rPr lang="en-US"/>
              <a:pPr>
                <a:defRPr/>
              </a:pPr>
              <a:t>6/6/2016</a:t>
            </a:fld>
            <a:endParaRPr lang="sk-SK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453188"/>
            <a:ext cx="549275" cy="4048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95D50-535D-4614-B8AB-4E4AA3CDB7C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6167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9D80A-A078-486B-8AA1-2AE268DA496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2"/>
          </p:nvPr>
        </p:nvSpPr>
        <p:spPr>
          <a:xfrm>
            <a:off x="357188" y="6415088"/>
            <a:ext cx="2133600" cy="360362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FE11083-BB4B-4A68-A963-2F0269BA5AAB}" type="datetime1">
              <a:rPr lang="en-US"/>
              <a:pPr>
                <a:defRPr/>
              </a:pPr>
              <a:t>6/6/2016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821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971550" y="1700213"/>
            <a:ext cx="7715250" cy="4425950"/>
          </a:xfrm>
        </p:spPr>
        <p:txBody>
          <a:bodyPr/>
          <a:lstStyle/>
          <a:p>
            <a:pPr lvl="0"/>
            <a:endParaRPr lang="sk-SK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sk-SK"/>
              <a:t>20. 5. 2015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7398A-ECF3-4C53-B640-6731F34AECB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57131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971550" y="1700213"/>
            <a:ext cx="3781425" cy="442595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905375" y="1700213"/>
            <a:ext cx="3781425" cy="442595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sk-SK"/>
              <a:t>January 2008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F3054-01D4-4EFB-B355-E32E21E5D20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8536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1"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13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NeueHaasGroteskDisp W02" panose="020B0504020202020204" pitchFamily="34" charset="-18"/>
              </a:defRPr>
            </a:lvl1pPr>
          </a:lstStyle>
          <a:p>
            <a:pPr>
              <a:defRPr/>
            </a:pPr>
            <a:fld id="{36FC8BE7-6404-4620-A813-2720712B865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6/6/2016</a:t>
            </a:fld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4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46425" y="6448425"/>
            <a:ext cx="2895600" cy="339725"/>
          </a:xfrm>
          <a:prstGeom prst="rect">
            <a:avLst/>
          </a:prstGeom>
        </p:spPr>
        <p:txBody>
          <a:bodyPr/>
          <a:lstStyle>
            <a:lvl1pPr>
              <a:defRPr>
                <a:latin typeface="NeueHaasGroteskDisp W02" panose="020B0504020202020204" pitchFamily="34" charset="-18"/>
              </a:defRPr>
            </a:lvl1pPr>
          </a:lstStyle>
          <a:p>
            <a:pPr algn="ctr">
              <a:defRPr/>
            </a:pPr>
            <a:r>
              <a:rPr lang="sk-SK" dirty="0" smtClean="0">
                <a:solidFill>
                  <a:srgbClr val="000000"/>
                </a:solidFill>
              </a:rPr>
              <a:t>www.finance.gov.sk/ifp</a:t>
            </a:r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5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027988" y="6453188"/>
            <a:ext cx="549275" cy="404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0CC482C-75A2-4257-A899-53A06F5AE971}" type="slidenum">
              <a:rPr lang="sk-SK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536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1"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6425" y="6448425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NeueHaasGroteskText W02" pitchFamily="34" charset="-18"/>
              </a:defRPr>
            </a:lvl1pPr>
          </a:lstStyle>
          <a:p>
            <a:pPr>
              <a:defRPr/>
            </a:pPr>
            <a:r>
              <a:rPr lang="sk-SK" dirty="0" smtClean="0">
                <a:solidFill>
                  <a:srgbClr val="000000"/>
                </a:solidFill>
              </a:rPr>
              <a:t>www.finance.gov.sk/ifp</a:t>
            </a:r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70675" y="6437313"/>
            <a:ext cx="17446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NeueHaasGroteskText W02" pitchFamily="34" charset="-18"/>
              </a:defRPr>
            </a:lvl1pPr>
          </a:lstStyle>
          <a:p>
            <a:pPr>
              <a:defRPr/>
            </a:pPr>
            <a:fld id="{ED0E6D22-3864-4051-BCFE-F341F665089A}" type="slidenum">
              <a:rPr lang="sk-SK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1" name="Zástupný symbol dátumu 1"/>
          <p:cNvSpPr>
            <a:spLocks noGrp="1"/>
          </p:cNvSpPr>
          <p:nvPr>
            <p:ph type="dt" sz="half" idx="2"/>
          </p:nvPr>
        </p:nvSpPr>
        <p:spPr>
          <a:xfrm>
            <a:off x="498376" y="645333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/>
                </a:solidFill>
                <a:latin typeface="NeueHaasGroteskDisp W02" panose="020B0504020202020204" pitchFamily="34" charset="-18"/>
              </a:defRPr>
            </a:lvl1pPr>
          </a:lstStyle>
          <a:p>
            <a:pPr>
              <a:defRPr/>
            </a:pPr>
            <a:fld id="{E70F5249-3CEE-4942-A624-B1A29C30B42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6/6/2016</a:t>
            </a:fld>
            <a:endParaRPr lang="sk-SK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184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971550" y="1700213"/>
            <a:ext cx="7715250" cy="4425950"/>
          </a:xfrm>
        </p:spPr>
        <p:txBody>
          <a:bodyPr/>
          <a:lstStyle/>
          <a:p>
            <a:pPr lvl="0"/>
            <a:endParaRPr lang="sk-SK" noProof="0" smtClean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6425" y="6448425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NeueHaasGroteskText W02" pitchFamily="34" charset="-18"/>
              </a:defRPr>
            </a:lvl1pPr>
          </a:lstStyle>
          <a:p>
            <a:pPr>
              <a:defRPr/>
            </a:pPr>
            <a:r>
              <a:rPr lang="sk-SK" dirty="0" smtClean="0">
                <a:solidFill>
                  <a:srgbClr val="000000"/>
                </a:solidFill>
              </a:rPr>
              <a:t>www.finance.gov.sk/ifp</a:t>
            </a:r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70675" y="6437313"/>
            <a:ext cx="17446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NeueHaasGroteskText W02" pitchFamily="34" charset="-18"/>
              </a:defRPr>
            </a:lvl1pPr>
          </a:lstStyle>
          <a:p>
            <a:pPr>
              <a:defRPr/>
            </a:pPr>
            <a:fld id="{ED0E6D22-3864-4051-BCFE-F341F665089A}" type="slidenum">
              <a:rPr lang="sk-SK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2" name="Zástupný symbol dátumu 1"/>
          <p:cNvSpPr>
            <a:spLocks noGrp="1"/>
          </p:cNvSpPr>
          <p:nvPr>
            <p:ph type="dt" sz="half" idx="2"/>
          </p:nvPr>
        </p:nvSpPr>
        <p:spPr>
          <a:xfrm>
            <a:off x="498376" y="645333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/>
                </a:solidFill>
                <a:latin typeface="NeueHaasGroteskDisp W02" panose="020B0504020202020204" pitchFamily="34" charset="-18"/>
              </a:defRPr>
            </a:lvl1pPr>
          </a:lstStyle>
          <a:p>
            <a:pPr>
              <a:defRPr/>
            </a:pPr>
            <a:fld id="{E70F5249-3CEE-4942-A624-B1A29C30B42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6/6/2016</a:t>
            </a:fld>
            <a:endParaRPr lang="sk-SK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15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88741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89138"/>
            <a:ext cx="814705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6425" y="6448425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latin typeface="NeueHaasGroteskText W02" pitchFamily="34" charset="-18"/>
              </a:defRPr>
            </a:lvl1pPr>
          </a:lstStyle>
          <a:p>
            <a:pPr>
              <a:defRPr/>
            </a:pPr>
            <a:r>
              <a:rPr lang="sk-SK"/>
              <a:t>www.finance.gov.sk/ifp</a:t>
            </a:r>
          </a:p>
        </p:txBody>
      </p:sp>
      <p:sp>
        <p:nvSpPr>
          <p:cNvPr id="26420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70675" y="6437313"/>
            <a:ext cx="17446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NeueHaasGroteskText W02" pitchFamily="34" charset="-18"/>
              </a:defRPr>
            </a:lvl1pPr>
          </a:lstStyle>
          <a:p>
            <a:pPr>
              <a:defRPr/>
            </a:pPr>
            <a:fld id="{ED0E6D22-3864-4051-BCFE-F341F665089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grpSp>
        <p:nvGrpSpPr>
          <p:cNvPr id="1030" name="Group 117"/>
          <p:cNvGrpSpPr>
            <a:grpSpLocks/>
          </p:cNvGrpSpPr>
          <p:nvPr userDrawn="1"/>
        </p:nvGrpSpPr>
        <p:grpSpPr bwMode="auto">
          <a:xfrm>
            <a:off x="8675688" y="6453188"/>
            <a:ext cx="285750" cy="236537"/>
            <a:chOff x="10710" y="16291"/>
            <a:chExt cx="451" cy="374"/>
          </a:xfrm>
        </p:grpSpPr>
        <p:sp>
          <p:nvSpPr>
            <p:cNvPr id="1035" name="Freeform 7"/>
            <p:cNvSpPr>
              <a:spLocks/>
            </p:cNvSpPr>
            <p:nvPr/>
          </p:nvSpPr>
          <p:spPr bwMode="auto">
            <a:xfrm>
              <a:off x="10710" y="16425"/>
              <a:ext cx="0" cy="240"/>
            </a:xfrm>
            <a:custGeom>
              <a:avLst/>
              <a:gdLst>
                <a:gd name="T0" fmla="*/ 0 h 240"/>
                <a:gd name="T1" fmla="*/ 240 h 240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40">
                  <a:moveTo>
                    <a:pt x="0" y="0"/>
                  </a:moveTo>
                  <a:lnTo>
                    <a:pt x="0" y="240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36" name="Freeform 6"/>
            <p:cNvSpPr>
              <a:spLocks/>
            </p:cNvSpPr>
            <p:nvPr/>
          </p:nvSpPr>
          <p:spPr bwMode="auto">
            <a:xfrm>
              <a:off x="10800" y="16507"/>
              <a:ext cx="0" cy="158"/>
            </a:xfrm>
            <a:custGeom>
              <a:avLst/>
              <a:gdLst>
                <a:gd name="T0" fmla="*/ 0 h 158"/>
                <a:gd name="T1" fmla="*/ 158 h 158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37" name="Freeform 5"/>
            <p:cNvSpPr>
              <a:spLocks/>
            </p:cNvSpPr>
            <p:nvPr/>
          </p:nvSpPr>
          <p:spPr bwMode="auto">
            <a:xfrm>
              <a:off x="10891" y="16336"/>
              <a:ext cx="0" cy="329"/>
            </a:xfrm>
            <a:custGeom>
              <a:avLst/>
              <a:gdLst>
                <a:gd name="T0" fmla="*/ 0 h 329"/>
                <a:gd name="T1" fmla="*/ 328 h 329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29">
                  <a:moveTo>
                    <a:pt x="0" y="0"/>
                  </a:moveTo>
                  <a:lnTo>
                    <a:pt x="0" y="328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38" name="Freeform 4"/>
            <p:cNvSpPr>
              <a:spLocks/>
            </p:cNvSpPr>
            <p:nvPr/>
          </p:nvSpPr>
          <p:spPr bwMode="auto">
            <a:xfrm>
              <a:off x="10981" y="16392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31584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39" name="Freeform 3"/>
            <p:cNvSpPr>
              <a:spLocks/>
            </p:cNvSpPr>
            <p:nvPr/>
          </p:nvSpPr>
          <p:spPr bwMode="auto">
            <a:xfrm>
              <a:off x="11071" y="16458"/>
              <a:ext cx="0" cy="207"/>
            </a:xfrm>
            <a:custGeom>
              <a:avLst/>
              <a:gdLst>
                <a:gd name="T0" fmla="*/ 0 h 207"/>
                <a:gd name="T1" fmla="*/ 207 h 207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07">
                  <a:moveTo>
                    <a:pt x="0" y="0"/>
                  </a:moveTo>
                  <a:lnTo>
                    <a:pt x="0" y="207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1040" name="Freeform 2"/>
            <p:cNvSpPr>
              <a:spLocks/>
            </p:cNvSpPr>
            <p:nvPr/>
          </p:nvSpPr>
          <p:spPr bwMode="auto">
            <a:xfrm>
              <a:off x="11161" y="16291"/>
              <a:ext cx="0" cy="374"/>
            </a:xfrm>
            <a:custGeom>
              <a:avLst/>
              <a:gdLst>
                <a:gd name="T0" fmla="*/ 0 h 374"/>
                <a:gd name="T1" fmla="*/ 374 h 374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74">
                  <a:moveTo>
                    <a:pt x="0" y="0"/>
                  </a:moveTo>
                  <a:lnTo>
                    <a:pt x="0" y="374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/>
            </a:p>
          </p:txBody>
        </p:sp>
      </p:grpSp>
      <p:sp>
        <p:nvSpPr>
          <p:cNvPr id="1031" name="Rectangle 4"/>
          <p:cNvSpPr>
            <a:spLocks/>
          </p:cNvSpPr>
          <p:nvPr userDrawn="1"/>
        </p:nvSpPr>
        <p:spPr bwMode="auto">
          <a:xfrm>
            <a:off x="7885113" y="64928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sk-SK" smtClean="0"/>
          </a:p>
        </p:txBody>
      </p:sp>
      <p:sp>
        <p:nvSpPr>
          <p:cNvPr id="1033" name="Rectangle 4"/>
          <p:cNvSpPr>
            <a:spLocks/>
          </p:cNvSpPr>
          <p:nvPr userDrawn="1"/>
        </p:nvSpPr>
        <p:spPr bwMode="auto">
          <a:xfrm>
            <a:off x="250825" y="8794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sk-SK" smtClean="0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5E1C36C-7583-44BB-AF0D-E439AF02E49D}" type="datetimeFigureOut">
              <a:rPr lang="sk-SK"/>
              <a:pPr>
                <a:defRPr/>
              </a:pPr>
              <a:t>6. 6. 2016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8" r:id="rId2"/>
    <p:sldLayoutId id="2147483803" r:id="rId3"/>
    <p:sldLayoutId id="2147483804" r:id="rId4"/>
    <p:sldLayoutId id="2147483805" r:id="rId5"/>
    <p:sldLayoutId id="2147483806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5pPr>
      <a:lvl6pPr marL="4572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SzPct val="80000"/>
        <a:buFont typeface="Wingdings" panose="05000000000000000000" pitchFamily="2" charset="2"/>
        <a:buChar char="§"/>
        <a:defRPr sz="2400">
          <a:solidFill>
            <a:schemeClr val="tx1"/>
          </a:solidFill>
          <a:latin typeface="NeueHaasGroteskText W02" pitchFamily="34" charset="-18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NeueHaasGroteskText W02" pitchFamily="34" charset="-1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NeueHaasGroteskText W02" pitchFamily="34" charset="-1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anose="05000000000000000000" pitchFamily="2" charset="2"/>
        <a:buChar char="§"/>
        <a:defRPr sz="1500">
          <a:solidFill>
            <a:schemeClr val="tx1"/>
          </a:solidFill>
          <a:latin typeface="NeueHaasGroteskText W02" pitchFamily="34" charset="-1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anose="05000000000000000000" pitchFamily="2" charset="2"/>
        <a:buChar char="§"/>
        <a:defRPr sz="1300">
          <a:solidFill>
            <a:schemeClr val="tx1"/>
          </a:solidFill>
          <a:latin typeface="NeueHaasGroteskText W02" pitchFamily="34" charset="-1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88741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89138"/>
            <a:ext cx="814705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</a:p>
        </p:txBody>
      </p:sp>
      <p:grpSp>
        <p:nvGrpSpPr>
          <p:cNvPr id="1030" name="Group 117"/>
          <p:cNvGrpSpPr>
            <a:grpSpLocks/>
          </p:cNvGrpSpPr>
          <p:nvPr userDrawn="1"/>
        </p:nvGrpSpPr>
        <p:grpSpPr bwMode="auto">
          <a:xfrm>
            <a:off x="8675688" y="6453188"/>
            <a:ext cx="285750" cy="236537"/>
            <a:chOff x="10710" y="16291"/>
            <a:chExt cx="451" cy="374"/>
          </a:xfrm>
        </p:grpSpPr>
        <p:sp>
          <p:nvSpPr>
            <p:cNvPr id="1035" name="Freeform 7"/>
            <p:cNvSpPr>
              <a:spLocks/>
            </p:cNvSpPr>
            <p:nvPr/>
          </p:nvSpPr>
          <p:spPr bwMode="auto">
            <a:xfrm>
              <a:off x="10710" y="16425"/>
              <a:ext cx="0" cy="240"/>
            </a:xfrm>
            <a:custGeom>
              <a:avLst/>
              <a:gdLst>
                <a:gd name="T0" fmla="*/ 0 h 240"/>
                <a:gd name="T1" fmla="*/ 240 h 240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40">
                  <a:moveTo>
                    <a:pt x="0" y="0"/>
                  </a:moveTo>
                  <a:lnTo>
                    <a:pt x="0" y="240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036" name="Freeform 6"/>
            <p:cNvSpPr>
              <a:spLocks/>
            </p:cNvSpPr>
            <p:nvPr/>
          </p:nvSpPr>
          <p:spPr bwMode="auto">
            <a:xfrm>
              <a:off x="10800" y="16507"/>
              <a:ext cx="0" cy="158"/>
            </a:xfrm>
            <a:custGeom>
              <a:avLst/>
              <a:gdLst>
                <a:gd name="T0" fmla="*/ 0 h 158"/>
                <a:gd name="T1" fmla="*/ 158 h 158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037" name="Freeform 5"/>
            <p:cNvSpPr>
              <a:spLocks/>
            </p:cNvSpPr>
            <p:nvPr/>
          </p:nvSpPr>
          <p:spPr bwMode="auto">
            <a:xfrm>
              <a:off x="10891" y="16336"/>
              <a:ext cx="0" cy="329"/>
            </a:xfrm>
            <a:custGeom>
              <a:avLst/>
              <a:gdLst>
                <a:gd name="T0" fmla="*/ 0 h 329"/>
                <a:gd name="T1" fmla="*/ 328 h 329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29">
                  <a:moveTo>
                    <a:pt x="0" y="0"/>
                  </a:moveTo>
                  <a:lnTo>
                    <a:pt x="0" y="328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038" name="Freeform 4"/>
            <p:cNvSpPr>
              <a:spLocks/>
            </p:cNvSpPr>
            <p:nvPr/>
          </p:nvSpPr>
          <p:spPr bwMode="auto">
            <a:xfrm>
              <a:off x="10981" y="16392"/>
              <a:ext cx="0" cy="273"/>
            </a:xfrm>
            <a:custGeom>
              <a:avLst/>
              <a:gdLst>
                <a:gd name="T0" fmla="*/ 0 h 273"/>
                <a:gd name="T1" fmla="*/ 272 h 273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73">
                  <a:moveTo>
                    <a:pt x="0" y="0"/>
                  </a:moveTo>
                  <a:lnTo>
                    <a:pt x="0" y="272"/>
                  </a:lnTo>
                </a:path>
              </a:pathLst>
            </a:custGeom>
            <a:noFill/>
            <a:ln w="31584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039" name="Freeform 3"/>
            <p:cNvSpPr>
              <a:spLocks/>
            </p:cNvSpPr>
            <p:nvPr/>
          </p:nvSpPr>
          <p:spPr bwMode="auto">
            <a:xfrm>
              <a:off x="11071" y="16458"/>
              <a:ext cx="0" cy="207"/>
            </a:xfrm>
            <a:custGeom>
              <a:avLst/>
              <a:gdLst>
                <a:gd name="T0" fmla="*/ 0 h 207"/>
                <a:gd name="T1" fmla="*/ 207 h 207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207">
                  <a:moveTo>
                    <a:pt x="0" y="0"/>
                  </a:moveTo>
                  <a:lnTo>
                    <a:pt x="0" y="207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  <p:sp>
          <p:nvSpPr>
            <p:cNvPr id="1040" name="Freeform 2"/>
            <p:cNvSpPr>
              <a:spLocks/>
            </p:cNvSpPr>
            <p:nvPr/>
          </p:nvSpPr>
          <p:spPr bwMode="auto">
            <a:xfrm>
              <a:off x="11161" y="16291"/>
              <a:ext cx="0" cy="374"/>
            </a:xfrm>
            <a:custGeom>
              <a:avLst/>
              <a:gdLst>
                <a:gd name="T0" fmla="*/ 0 h 374"/>
                <a:gd name="T1" fmla="*/ 374 h 374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74">
                  <a:moveTo>
                    <a:pt x="0" y="0"/>
                  </a:moveTo>
                  <a:lnTo>
                    <a:pt x="0" y="374"/>
                  </a:lnTo>
                </a:path>
              </a:pathLst>
            </a:custGeom>
            <a:noFill/>
            <a:ln w="32016">
              <a:solidFill>
                <a:srgbClr val="37ABE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k-SK">
                <a:solidFill>
                  <a:srgbClr val="000000"/>
                </a:solidFill>
              </a:endParaRPr>
            </a:p>
          </p:txBody>
        </p:sp>
      </p:grpSp>
      <p:sp>
        <p:nvSpPr>
          <p:cNvPr id="1031" name="Rectangle 4"/>
          <p:cNvSpPr>
            <a:spLocks/>
          </p:cNvSpPr>
          <p:nvPr userDrawn="1"/>
        </p:nvSpPr>
        <p:spPr bwMode="auto">
          <a:xfrm>
            <a:off x="7885113" y="64928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sk-SK" smtClean="0">
              <a:solidFill>
                <a:srgbClr val="000000"/>
              </a:solidFill>
            </a:endParaRPr>
          </a:p>
        </p:txBody>
      </p:sp>
      <p:sp>
        <p:nvSpPr>
          <p:cNvPr id="1033" name="Rectangle 4"/>
          <p:cNvSpPr>
            <a:spLocks/>
          </p:cNvSpPr>
          <p:nvPr userDrawn="1"/>
        </p:nvSpPr>
        <p:spPr bwMode="auto">
          <a:xfrm>
            <a:off x="250825" y="879475"/>
            <a:ext cx="57150" cy="295275"/>
          </a:xfrm>
          <a:prstGeom prst="rect">
            <a:avLst/>
          </a:prstGeom>
          <a:solidFill>
            <a:srgbClr val="2C9A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sk-SK" smtClean="0">
              <a:solidFill>
                <a:srgbClr val="000000"/>
              </a:solidFill>
            </a:endParaRPr>
          </a:p>
        </p:txBody>
      </p:sp>
      <p:sp>
        <p:nvSpPr>
          <p:cNvPr id="17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NeueHaasGroteskDisp W02" panose="020B0504020202020204" pitchFamily="34" charset="-18"/>
              </a:defRPr>
            </a:lvl1pPr>
          </a:lstStyle>
          <a:p>
            <a:pPr>
              <a:defRPr/>
            </a:pPr>
            <a:fld id="{36FC8BE7-6404-4620-A813-2720712B865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6/6/2016</a:t>
            </a:fld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8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46425" y="6448425"/>
            <a:ext cx="2895600" cy="3397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NeueHaasGroteskDisp W02" panose="020B0504020202020204" pitchFamily="34" charset="-18"/>
              </a:defRPr>
            </a:lvl1pPr>
          </a:lstStyle>
          <a:p>
            <a:pPr algn="ctr">
              <a:defRPr/>
            </a:pPr>
            <a:r>
              <a:rPr lang="sk-SK" smtClean="0">
                <a:solidFill>
                  <a:srgbClr val="000000"/>
                </a:solidFill>
              </a:rPr>
              <a:t>www.finance.gov.sk/ifp</a:t>
            </a:r>
            <a:endParaRPr lang="sk-SK" dirty="0">
              <a:solidFill>
                <a:srgbClr val="000000"/>
              </a:solidFill>
            </a:endParaRPr>
          </a:p>
        </p:txBody>
      </p:sp>
      <p:sp>
        <p:nvSpPr>
          <p:cNvPr id="19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027988" y="6453188"/>
            <a:ext cx="549275" cy="404812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NeueHaasGroteskDisp W02" panose="020B0504020202020204" pitchFamily="34" charset="-18"/>
              </a:defRPr>
            </a:lvl1pPr>
          </a:lstStyle>
          <a:p>
            <a:pPr>
              <a:defRPr/>
            </a:pPr>
            <a:fld id="{00CC482C-75A2-4257-A899-53A06F5AE971}" type="slidenum">
              <a:rPr lang="sk-SK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61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5pPr>
      <a:lvl6pPr marL="4572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SzPct val="80000"/>
        <a:buFont typeface="Wingdings" panose="05000000000000000000" pitchFamily="2" charset="2"/>
        <a:buChar char="§"/>
        <a:defRPr sz="2400">
          <a:solidFill>
            <a:schemeClr val="tx1"/>
          </a:solidFill>
          <a:latin typeface="NeueHaasGroteskText W02" pitchFamily="34" charset="-18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NeueHaasGroteskText W02" pitchFamily="34" charset="-1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NeueHaasGroteskText W02" pitchFamily="34" charset="-1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anose="05000000000000000000" pitchFamily="2" charset="2"/>
        <a:buChar char="§"/>
        <a:defRPr sz="1500">
          <a:solidFill>
            <a:schemeClr val="tx1"/>
          </a:solidFill>
          <a:latin typeface="NeueHaasGroteskText W02" pitchFamily="34" charset="-1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C9ADC"/>
        </a:buClr>
        <a:buFont typeface="Wingdings" panose="05000000000000000000" pitchFamily="2" charset="2"/>
        <a:buChar char="§"/>
        <a:defRPr sz="1300">
          <a:solidFill>
            <a:schemeClr val="tx1"/>
          </a:solidFill>
          <a:latin typeface="NeueHaasGroteskText W02" pitchFamily="34" charset="-1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179512" y="2204864"/>
            <a:ext cx="9020155" cy="3744416"/>
          </a:xfrm>
        </p:spPr>
        <p:txBody>
          <a:bodyPr/>
          <a:lstStyle/>
          <a:p>
            <a:pPr algn="ctr"/>
            <a:r>
              <a:rPr lang="en-GB" sz="2800" b="1" dirty="0" smtClean="0"/>
              <a:t>Spending review checkpoint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dirty="0" smtClean="0"/>
              <a:t>Process and challenges ahead</a:t>
            </a:r>
            <a:r>
              <a:rPr lang="sk-SK" sz="2000" dirty="0" smtClean="0"/>
              <a:t/>
            </a:r>
            <a:br>
              <a:rPr lang="sk-SK" sz="2000" dirty="0" smtClean="0"/>
            </a:br>
            <a:r>
              <a:rPr lang="sk-SK" sz="2000" dirty="0"/>
              <a:t/>
            </a:r>
            <a:br>
              <a:rPr lang="sk-SK" sz="2000" dirty="0"/>
            </a:br>
            <a:r>
              <a:rPr lang="sk-SK" sz="2000" dirty="0" smtClean="0"/>
              <a:t/>
            </a:r>
            <a:br>
              <a:rPr lang="sk-SK" sz="2000" dirty="0" smtClean="0"/>
            </a:br>
            <a:r>
              <a:rPr lang="sk-SK" sz="2000" dirty="0"/>
              <a:t/>
            </a:r>
            <a:br>
              <a:rPr lang="sk-SK" sz="2000" dirty="0"/>
            </a:br>
            <a:r>
              <a:rPr lang="sk-SK" sz="2000" dirty="0" smtClean="0"/>
              <a:t/>
            </a:r>
            <a:br>
              <a:rPr lang="sk-SK" sz="2000" dirty="0" smtClean="0"/>
            </a:br>
            <a:r>
              <a:rPr lang="sk-SK" sz="2000" dirty="0" smtClean="0"/>
              <a:t>6th </a:t>
            </a:r>
            <a:r>
              <a:rPr lang="sk-SK" sz="2000" dirty="0" err="1" smtClean="0"/>
              <a:t>June</a:t>
            </a:r>
            <a:r>
              <a:rPr lang="sk-SK" sz="2000" dirty="0" smtClean="0"/>
              <a:t> 2016</a:t>
            </a:r>
            <a:endParaRPr lang="en-GB" sz="2000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4294967295"/>
          </p:nvPr>
        </p:nvSpPr>
        <p:spPr>
          <a:xfrm>
            <a:off x="7399338" y="6437313"/>
            <a:ext cx="1744662" cy="339725"/>
          </a:xfrm>
        </p:spPr>
        <p:txBody>
          <a:bodyPr/>
          <a:lstStyle/>
          <a:p>
            <a:pPr>
              <a:defRPr/>
            </a:pPr>
            <a:fld id="{3C6F3054-01D4-4EFB-B355-E32E21E5D20B}" type="slidenum">
              <a:rPr lang="sk-SK" smtClean="0"/>
              <a:pPr>
                <a:defRPr/>
              </a:pPr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4541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 – first round of the spending review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679576"/>
            <a:ext cx="8147050" cy="4375150"/>
          </a:xfrm>
        </p:spPr>
        <p:txBody>
          <a:bodyPr/>
          <a:lstStyle/>
          <a:p>
            <a:r>
              <a:rPr lang="en-GB" dirty="0" smtClean="0"/>
              <a:t>17.6. – Stock taking presentation with line ministry</a:t>
            </a:r>
          </a:p>
          <a:p>
            <a:r>
              <a:rPr lang="en-GB" dirty="0" smtClean="0"/>
              <a:t>24.6. - Stock taking presentation for external experts</a:t>
            </a:r>
          </a:p>
          <a:p>
            <a:r>
              <a:rPr lang="en-GB" dirty="0" smtClean="0"/>
              <a:t>24.6. - First interim report (</a:t>
            </a:r>
            <a:r>
              <a:rPr lang="en-GB" i="1" dirty="0" smtClean="0"/>
              <a:t>draft</a:t>
            </a:r>
            <a:r>
              <a:rPr lang="en-GB" dirty="0" smtClean="0"/>
              <a:t>)</a:t>
            </a:r>
          </a:p>
          <a:p>
            <a:endParaRPr lang="en-GB" b="1" dirty="0" smtClean="0"/>
          </a:p>
          <a:p>
            <a:r>
              <a:rPr lang="en-GB" b="1" dirty="0" smtClean="0"/>
              <a:t>30.6</a:t>
            </a:r>
            <a:r>
              <a:rPr lang="en-GB" b="1" dirty="0" smtClean="0"/>
              <a:t>.– </a:t>
            </a:r>
            <a:r>
              <a:rPr lang="en-GB" b="1" dirty="0" smtClean="0"/>
              <a:t>First interim report </a:t>
            </a:r>
            <a:r>
              <a:rPr lang="en-GB" b="1" dirty="0" smtClean="0"/>
              <a:t>released</a:t>
            </a:r>
            <a:r>
              <a:rPr lang="sk-SK" b="1" dirty="0" smtClean="0"/>
              <a:t>. Press </a:t>
            </a:r>
            <a:r>
              <a:rPr lang="sk-SK" b="1" dirty="0" err="1" smtClean="0"/>
              <a:t>conference</a:t>
            </a:r>
            <a:r>
              <a:rPr lang="sk-SK" b="1" dirty="0" smtClean="0"/>
              <a:t>?</a:t>
            </a:r>
            <a:endParaRPr lang="en-GB" b="1" dirty="0" smtClean="0"/>
          </a:p>
          <a:p>
            <a:r>
              <a:rPr lang="en-GB" dirty="0" smtClean="0"/>
              <a:t>30.6. - Pilots I – regional education, labour offices, financial authority</a:t>
            </a:r>
          </a:p>
          <a:p>
            <a:r>
              <a:rPr lang="en-GB" dirty="0" smtClean="0"/>
              <a:t>.........</a:t>
            </a:r>
          </a:p>
          <a:p>
            <a:r>
              <a:rPr lang="sk-SK" dirty="0" smtClean="0"/>
              <a:t>15.8. - </a:t>
            </a:r>
            <a:r>
              <a:rPr lang="sk-SK" dirty="0" err="1" smtClean="0"/>
              <a:t>Final</a:t>
            </a:r>
            <a:r>
              <a:rPr lang="sk-SK" dirty="0" smtClean="0"/>
              <a:t> </a:t>
            </a:r>
            <a:r>
              <a:rPr lang="sk-SK" dirty="0" err="1" smtClean="0"/>
              <a:t>numbers</a:t>
            </a:r>
            <a:endParaRPr lang="sk-SK" dirty="0" smtClean="0"/>
          </a:p>
          <a:p>
            <a:r>
              <a:rPr lang="en-GB" dirty="0" smtClean="0"/>
              <a:t>15.9</a:t>
            </a:r>
            <a:r>
              <a:rPr lang="en-GB" dirty="0" smtClean="0"/>
              <a:t>. – Final report – annex to the budget</a:t>
            </a:r>
          </a:p>
          <a:p>
            <a:r>
              <a:rPr lang="en-GB" dirty="0" smtClean="0"/>
              <a:t>15.10. – Second round starts – Terms of reference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92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Focus on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Cooperation with line ministries</a:t>
            </a:r>
          </a:p>
          <a:p>
            <a:endParaRPr lang="en-GB" dirty="0" smtClean="0"/>
          </a:p>
          <a:p>
            <a:r>
              <a:rPr lang="en-GB" dirty="0" smtClean="0"/>
              <a:t>HR – analytical capacities </a:t>
            </a:r>
          </a:p>
          <a:p>
            <a:endParaRPr lang="en-GB" dirty="0" smtClean="0"/>
          </a:p>
          <a:p>
            <a:r>
              <a:rPr lang="en-GB" dirty="0" smtClean="0"/>
              <a:t>Data</a:t>
            </a:r>
          </a:p>
          <a:p>
            <a:endParaRPr lang="en-GB" dirty="0" smtClean="0"/>
          </a:p>
          <a:p>
            <a:r>
              <a:rPr lang="en-GB" dirty="0" smtClean="0"/>
              <a:t>Implementation – October onwards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5485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Outline</a:t>
            </a:r>
            <a:r>
              <a:rPr lang="sk-SK" dirty="0" smtClean="0"/>
              <a:t> of </a:t>
            </a:r>
            <a:r>
              <a:rPr lang="sk-SK" dirty="0" err="1" smtClean="0"/>
              <a:t>the</a:t>
            </a:r>
            <a:r>
              <a:rPr lang="sk-SK" dirty="0" smtClean="0"/>
              <a:t> report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679576"/>
            <a:ext cx="8147050" cy="4375150"/>
          </a:xfrm>
        </p:spPr>
        <p:txBody>
          <a:bodyPr/>
          <a:lstStyle/>
          <a:p>
            <a:r>
              <a:rPr lang="sk-SK" dirty="0" smtClean="0"/>
              <a:t>Je to „</a:t>
            </a:r>
            <a:r>
              <a:rPr lang="sk-SK" dirty="0" err="1" smtClean="0"/>
              <a:t>issues</a:t>
            </a:r>
            <a:r>
              <a:rPr lang="sk-SK" dirty="0" smtClean="0"/>
              <a:t> note“, nie finálna správa. </a:t>
            </a:r>
          </a:p>
          <a:p>
            <a:pPr lvl="1"/>
            <a:r>
              <a:rPr lang="sk-SK" dirty="0" smtClean="0"/>
              <a:t>Obsahuje problémy v okruhoch, nie celú analýzu. </a:t>
            </a:r>
          </a:p>
          <a:p>
            <a:pPr lvl="1"/>
            <a:r>
              <a:rPr lang="sk-SK" b="1" u="sng" dirty="0" smtClean="0"/>
              <a:t>Dôležité pomenovať všetko čo chceme a kto to spraví</a:t>
            </a:r>
          </a:p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r>
              <a:rPr lang="sk-SK" dirty="0" smtClean="0"/>
              <a:t>Spoločné prvky správ – čo najviac spoločná štruktúra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Vplyv sektora na ekonomiku? 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Výdavky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err="1" smtClean="0"/>
              <a:t>Indikatorológia</a:t>
            </a:r>
            <a:r>
              <a:rPr lang="sk-SK" dirty="0" smtClean="0"/>
              <a:t> – </a:t>
            </a:r>
            <a:r>
              <a:rPr lang="sk-SK" dirty="0"/>
              <a:t>Čo sú </a:t>
            </a:r>
            <a:r>
              <a:rPr lang="sk-SK" dirty="0" smtClean="0"/>
              <a:t>ciele. Vstup do programového rozpočtovania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Dáta – použité, chýbajúce, neexistujúce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Témy – špecifické podľa sektorov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9043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rezentácia IFP_working papers">
  <a:themeElements>
    <a:clrScheme name="2_Prezentácia IFP_working paper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rezentácia IFP_working papers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Prezentácia IFP_working pape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ezentácia IFP_working papers">
  <a:themeElements>
    <a:clrScheme name="2_Prezentácia IFP_working paper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rezentácia IFP_working papers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Prezentácia IFP_working pape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9007</TotalTime>
  <Words>172</Words>
  <Application>Microsoft Office PowerPoint</Application>
  <PresentationFormat>Prezentácia na obrazovke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4</vt:i4>
      </vt:variant>
    </vt:vector>
  </HeadingPairs>
  <TitlesOfParts>
    <vt:vector size="11" baseType="lpstr">
      <vt:lpstr>Arial</vt:lpstr>
      <vt:lpstr>Book Antiqua</vt:lpstr>
      <vt:lpstr>NeueHaasGroteskDisp W02</vt:lpstr>
      <vt:lpstr>NeueHaasGroteskText W02</vt:lpstr>
      <vt:lpstr>Wingdings</vt:lpstr>
      <vt:lpstr>2_Prezentácia IFP_working papers</vt:lpstr>
      <vt:lpstr>3_Prezentácia IFP_working papers</vt:lpstr>
      <vt:lpstr>Spending review checkpoint   Process and challenges ahead     6th June 2016</vt:lpstr>
      <vt:lpstr>Process – first round of the spending review</vt:lpstr>
      <vt:lpstr>Focus on</vt:lpstr>
      <vt:lpstr>Outline of the report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Kiss Stefan</dc:creator>
  <cp:lastModifiedBy>Kiss Stefan</cp:lastModifiedBy>
  <cp:revision>467</cp:revision>
  <cp:lastPrinted>2015-11-24T07:48:19Z</cp:lastPrinted>
  <dcterms:created xsi:type="dcterms:W3CDTF">2005-03-21T14:42:10Z</dcterms:created>
  <dcterms:modified xsi:type="dcterms:W3CDTF">2016-06-06T13:36:41Z</dcterms:modified>
</cp:coreProperties>
</file>